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handoutMasterIdLst>
    <p:handoutMasterId r:id="rId26"/>
  </p:handoutMasterIdLst>
  <p:sldIdLst>
    <p:sldId id="297" r:id="rId2"/>
    <p:sldId id="299" r:id="rId3"/>
    <p:sldId id="382" r:id="rId4"/>
    <p:sldId id="405" r:id="rId5"/>
    <p:sldId id="411" r:id="rId6"/>
    <p:sldId id="412" r:id="rId7"/>
    <p:sldId id="398" r:id="rId8"/>
    <p:sldId id="399" r:id="rId9"/>
    <p:sldId id="400" r:id="rId10"/>
    <p:sldId id="415" r:id="rId11"/>
    <p:sldId id="402" r:id="rId12"/>
    <p:sldId id="265" r:id="rId13"/>
    <p:sldId id="406" r:id="rId14"/>
    <p:sldId id="266" r:id="rId15"/>
    <p:sldId id="407" r:id="rId16"/>
    <p:sldId id="403" r:id="rId17"/>
    <p:sldId id="269" r:id="rId18"/>
    <p:sldId id="410" r:id="rId19"/>
    <p:sldId id="408" r:id="rId20"/>
    <p:sldId id="395" r:id="rId21"/>
    <p:sldId id="274" r:id="rId22"/>
    <p:sldId id="276" r:id="rId23"/>
    <p:sldId id="409" r:id="rId24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ittlere Formatvorlage 2 - Akz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298" autoAdjust="0"/>
    <p:restoredTop sz="94660"/>
  </p:normalViewPr>
  <p:slideViewPr>
    <p:cSldViewPr snapToGrid="0" showGuides="1">
      <p:cViewPr varScale="1">
        <p:scale>
          <a:sx n="114" d="100"/>
          <a:sy n="114" d="100"/>
        </p:scale>
        <p:origin x="39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193" d="100"/>
          <a:sy n="193" d="100"/>
        </p:scale>
        <p:origin x="1458" y="13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151927AD-D079-940A-F15A-6D058EB2BF9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A9076F93-184D-F26B-08EC-761871DAB71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7BD232-182A-46E2-A0F6-40438188D337}" type="datetimeFigureOut">
              <a:rPr lang="de-DE" smtClean="0"/>
              <a:t>13.11.2023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253B871-6DAC-EEEE-B157-FA5307BD45B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25AC7A9-E1D5-88DB-29E1-A956FBD4914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720E83-2607-4755-9A37-D74B77337B9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2254708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E016FB-90E3-402E-BD70-6B14424C347D}" type="datetimeFigureOut">
              <a:rPr lang="de-DE" smtClean="0"/>
              <a:t>13.11.2023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CCD83E-47A5-49D8-A13E-EBEE4FA3047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396661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ildplatzhalter 8">
            <a:extLst>
              <a:ext uri="{FF2B5EF4-FFF2-40B4-BE49-F238E27FC236}">
                <a16:creationId xmlns:a16="http://schemas.microsoft.com/office/drawing/2014/main" id="{0976F8EF-610A-DCEF-1A70-730170C1B7E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 bwMode="gray">
          <a:xfrm>
            <a:off x="263525" y="1304925"/>
            <a:ext cx="10693400" cy="3168650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9B1479A-FAA5-D20B-A06D-FC0A755222A3}"/>
              </a:ext>
            </a:extLst>
          </p:cNvPr>
          <p:cNvSpPr>
            <a:spLocks noGrp="1"/>
          </p:cNvSpPr>
          <p:nvPr>
            <p:ph type="ctrTitle"/>
          </p:nvPr>
        </p:nvSpPr>
        <p:spPr bwMode="gray">
          <a:xfrm>
            <a:off x="731839" y="4765199"/>
            <a:ext cx="9756773" cy="904558"/>
          </a:xfrm>
        </p:spPr>
        <p:txBody>
          <a:bodyPr anchor="t"/>
          <a:lstStyle>
            <a:lvl1pPr algn="l">
              <a:defRPr sz="3000" cap="none" spc="50" baseline="0"/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F8A4821-A7F0-6CD3-4C0A-DE182B34D3FE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gray">
          <a:xfrm>
            <a:off x="731839" y="5754531"/>
            <a:ext cx="9756773" cy="324000"/>
          </a:xfrm>
        </p:spPr>
        <p:txBody>
          <a:bodyPr/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68D45031-CB83-BC46-3090-35369709A67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711" y="208799"/>
            <a:ext cx="2477821" cy="828000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8EE1EF24-B562-8DFC-A3BE-753604B5CC8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8414" y="204788"/>
            <a:ext cx="1155349" cy="828000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37747335-3BE0-E512-2191-73B018CCF676}"/>
              </a:ext>
            </a:extLst>
          </p:cNvPr>
          <p:cNvSpPr txBox="1"/>
          <p:nvPr userDrawn="1"/>
        </p:nvSpPr>
        <p:spPr bwMode="gray">
          <a:xfrm>
            <a:off x="731838" y="5991860"/>
            <a:ext cx="2256459" cy="341376"/>
          </a:xfrm>
          <a:prstGeom prst="rect">
            <a:avLst/>
          </a:prstGeom>
          <a:noFill/>
        </p:spPr>
        <p:txBody>
          <a:bodyPr wrap="none" lIns="0" tIns="0" rIns="0" bIns="0" anchor="b">
            <a:noAutofit/>
          </a:bodyPr>
          <a:lstStyle/>
          <a:p>
            <a:pPr>
              <a:lnSpc>
                <a:spcPct val="94000"/>
              </a:lnSpc>
            </a:pPr>
            <a:fld id="{75B8A6A3-EC32-430C-B2A6-A56A5CD621F6}" type="datetime1">
              <a:rPr lang="de-DE" sz="2000" spc="0" baseline="0" smtClean="0"/>
              <a:pPr>
                <a:lnSpc>
                  <a:spcPct val="94000"/>
                </a:lnSpc>
              </a:pPr>
              <a:t>13.11.2023</a:t>
            </a:fld>
            <a:endParaRPr lang="de-DE" sz="2000" spc="0" baseline="0" dirty="0"/>
          </a:p>
        </p:txBody>
      </p:sp>
    </p:spTree>
    <p:extLst>
      <p:ext uri="{BB962C8B-B14F-4D97-AF65-F5344CB8AC3E}">
        <p14:creationId xmlns:p14="http://schemas.microsoft.com/office/powerpoint/2010/main" val="18296386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61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(lang)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F6A9C58-8B21-7CDA-872D-2AD5DC1E579F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982663" y="1252855"/>
            <a:ext cx="9974262" cy="882016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73AC522-156C-C82B-C242-FC112ECAB603}"/>
              </a:ext>
            </a:extLst>
          </p:cNvPr>
          <p:cNvSpPr>
            <a:spLocks noGrp="1"/>
          </p:cNvSpPr>
          <p:nvPr>
            <p:ph idx="1"/>
          </p:nvPr>
        </p:nvSpPr>
        <p:spPr bwMode="gray">
          <a:xfrm>
            <a:off x="982663" y="2378074"/>
            <a:ext cx="9974262" cy="3895726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5" name="Inhaltsplatzhalter 7">
            <a:extLst>
              <a:ext uri="{FF2B5EF4-FFF2-40B4-BE49-F238E27FC236}">
                <a16:creationId xmlns:a16="http://schemas.microsoft.com/office/drawing/2014/main" id="{CDB0ACE2-CB1E-55CB-414E-D129172581E1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2641600" y="219385"/>
            <a:ext cx="9286875" cy="285129"/>
          </a:xfrm>
        </p:spPr>
        <p:txBody>
          <a:bodyPr/>
          <a:lstStyle>
            <a:lvl1pPr marL="0" indent="0" algn="r">
              <a:buFontTx/>
              <a:buNone/>
              <a:defRPr sz="1000" baseline="0"/>
            </a:lvl1pPr>
          </a:lstStyle>
          <a:p>
            <a:pPr lvl="0"/>
            <a:r>
              <a:rPr lang="de-DE" dirty="0"/>
              <a:t>Name des Kapitels einfügen</a:t>
            </a:r>
          </a:p>
        </p:txBody>
      </p:sp>
    </p:spTree>
    <p:extLst>
      <p:ext uri="{BB962C8B-B14F-4D97-AF65-F5344CB8AC3E}">
        <p14:creationId xmlns:p14="http://schemas.microsoft.com/office/powerpoint/2010/main" val="49115723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9C35FAA-4A1C-51DA-94FC-0961273B1953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4" name="Inhaltsplatzhalter 7">
            <a:extLst>
              <a:ext uri="{FF2B5EF4-FFF2-40B4-BE49-F238E27FC236}">
                <a16:creationId xmlns:a16="http://schemas.microsoft.com/office/drawing/2014/main" id="{ECABC165-CD5B-244B-051B-1DBD9431D32C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2641600" y="219385"/>
            <a:ext cx="9286875" cy="285129"/>
          </a:xfrm>
        </p:spPr>
        <p:txBody>
          <a:bodyPr/>
          <a:lstStyle>
            <a:lvl1pPr marL="0" indent="0" algn="r">
              <a:buFontTx/>
              <a:buNone/>
              <a:defRPr sz="1000" baseline="0"/>
            </a:lvl1pPr>
          </a:lstStyle>
          <a:p>
            <a:pPr lvl="0"/>
            <a:r>
              <a:rPr lang="de-DE" dirty="0"/>
              <a:t>Name des Kapitels einfügen</a:t>
            </a:r>
          </a:p>
        </p:txBody>
      </p:sp>
    </p:spTree>
    <p:extLst>
      <p:ext uri="{BB962C8B-B14F-4D97-AF65-F5344CB8AC3E}">
        <p14:creationId xmlns:p14="http://schemas.microsoft.com/office/powerpoint/2010/main" val="16539180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aubild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F03FEA57-7128-BD6F-8626-8C3232C9C957}"/>
              </a:ext>
            </a:extLst>
          </p:cNvPr>
          <p:cNvSpPr/>
          <p:nvPr userDrawn="1"/>
        </p:nvSpPr>
        <p:spPr bwMode="gray">
          <a:xfrm>
            <a:off x="263525" y="908050"/>
            <a:ext cx="11664950" cy="536575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9C35FAA-4A1C-51DA-94FC-0961273B1953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6DBE7EFA-D5CB-7D65-5BF2-C14A60BBA5A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gray">
          <a:xfrm>
            <a:off x="982663" y="1844675"/>
            <a:ext cx="9974262" cy="357505"/>
          </a:xfrm>
        </p:spPr>
        <p:txBody>
          <a:bodyPr/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Inhaltsplatzhalter 7">
            <a:extLst>
              <a:ext uri="{FF2B5EF4-FFF2-40B4-BE49-F238E27FC236}">
                <a16:creationId xmlns:a16="http://schemas.microsoft.com/office/drawing/2014/main" id="{AEAA22D3-BEB5-D769-6AD1-4341238BA362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2641600" y="219385"/>
            <a:ext cx="9286875" cy="285129"/>
          </a:xfrm>
        </p:spPr>
        <p:txBody>
          <a:bodyPr/>
          <a:lstStyle>
            <a:lvl1pPr marL="0" indent="0" algn="r">
              <a:buFontTx/>
              <a:buNone/>
              <a:defRPr sz="1000" baseline="0"/>
            </a:lvl1pPr>
          </a:lstStyle>
          <a:p>
            <a:pPr lvl="0"/>
            <a:r>
              <a:rPr lang="de-DE" dirty="0"/>
              <a:t>Name des Kapitels einfügen</a:t>
            </a:r>
          </a:p>
        </p:txBody>
      </p:sp>
    </p:spTree>
    <p:extLst>
      <p:ext uri="{BB962C8B-B14F-4D97-AF65-F5344CB8AC3E}">
        <p14:creationId xmlns:p14="http://schemas.microsoft.com/office/powerpoint/2010/main" val="2769431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aubild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9C35FAA-4A1C-51DA-94FC-0961273B1953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6DBE7EFA-D5CB-7D65-5BF2-C14A60BBA5A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gray">
          <a:xfrm>
            <a:off x="982663" y="1844675"/>
            <a:ext cx="9974262" cy="357505"/>
          </a:xfrm>
        </p:spPr>
        <p:txBody>
          <a:bodyPr/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Inhaltsplatzhalter 7">
            <a:extLst>
              <a:ext uri="{FF2B5EF4-FFF2-40B4-BE49-F238E27FC236}">
                <a16:creationId xmlns:a16="http://schemas.microsoft.com/office/drawing/2014/main" id="{5583DCCB-31DA-4B04-8B39-D118BA801ACB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2641600" y="219385"/>
            <a:ext cx="9286875" cy="285129"/>
          </a:xfrm>
        </p:spPr>
        <p:txBody>
          <a:bodyPr/>
          <a:lstStyle>
            <a:lvl1pPr marL="0" indent="0" algn="r">
              <a:buFontTx/>
              <a:buNone/>
              <a:defRPr sz="1000" baseline="0"/>
            </a:lvl1pPr>
          </a:lstStyle>
          <a:p>
            <a:pPr lvl="0"/>
            <a:r>
              <a:rPr lang="de-DE" dirty="0"/>
              <a:t>Name des Kapitels einfügen</a:t>
            </a:r>
          </a:p>
        </p:txBody>
      </p:sp>
    </p:spTree>
    <p:extLst>
      <p:ext uri="{BB962C8B-B14F-4D97-AF65-F5344CB8AC3E}">
        <p14:creationId xmlns:p14="http://schemas.microsoft.com/office/powerpoint/2010/main" val="5452978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ildplatzhalter 8">
            <a:extLst>
              <a:ext uri="{FF2B5EF4-FFF2-40B4-BE49-F238E27FC236}">
                <a16:creationId xmlns:a16="http://schemas.microsoft.com/office/drawing/2014/main" id="{61B96E6A-B586-2A48-AA85-3074EEEC383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 bwMode="gray">
          <a:xfrm>
            <a:off x="0" y="0"/>
            <a:ext cx="12192000" cy="6858000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2430716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X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ildplatzhalter 8">
            <a:extLst>
              <a:ext uri="{FF2B5EF4-FFF2-40B4-BE49-F238E27FC236}">
                <a16:creationId xmlns:a16="http://schemas.microsoft.com/office/drawing/2014/main" id="{61B96E6A-B586-2A48-AA85-3074EEEC383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 bwMode="gray">
          <a:xfrm>
            <a:off x="263524" y="908050"/>
            <a:ext cx="9737726" cy="5365750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FFA6A772-869A-DF4A-D158-F9E26AC05D2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10229850" y="889001"/>
            <a:ext cx="1698626" cy="955674"/>
          </a:xfrm>
        </p:spPr>
        <p:txBody>
          <a:bodyPr/>
          <a:lstStyle>
            <a:lvl1pPr marL="0" indent="0">
              <a:lnSpc>
                <a:spcPct val="103000"/>
              </a:lnSpc>
              <a:buNone/>
              <a:defRPr sz="1000" spc="10" baseline="0"/>
            </a:lvl1pPr>
          </a:lstStyle>
          <a:p>
            <a:pPr lvl="0"/>
            <a:r>
              <a:rPr lang="de-DE" dirty="0"/>
              <a:t>Bildbeschriftung</a:t>
            </a:r>
          </a:p>
        </p:txBody>
      </p:sp>
      <p:sp>
        <p:nvSpPr>
          <p:cNvPr id="3" name="Inhaltsplatzhalter 7">
            <a:extLst>
              <a:ext uri="{FF2B5EF4-FFF2-40B4-BE49-F238E27FC236}">
                <a16:creationId xmlns:a16="http://schemas.microsoft.com/office/drawing/2014/main" id="{FB29663D-C278-F8C2-D47D-CFBEF72449E5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2641600" y="219385"/>
            <a:ext cx="9286875" cy="285129"/>
          </a:xfrm>
        </p:spPr>
        <p:txBody>
          <a:bodyPr/>
          <a:lstStyle>
            <a:lvl1pPr marL="0" indent="0" algn="r">
              <a:buFontTx/>
              <a:buNone/>
              <a:defRPr sz="1000" baseline="0"/>
            </a:lvl1pPr>
          </a:lstStyle>
          <a:p>
            <a:pPr lvl="0"/>
            <a:r>
              <a:rPr lang="de-DE" dirty="0"/>
              <a:t>Name des Kapitels einfügen</a:t>
            </a:r>
          </a:p>
        </p:txBody>
      </p:sp>
    </p:spTree>
    <p:extLst>
      <p:ext uri="{BB962C8B-B14F-4D97-AF65-F5344CB8AC3E}">
        <p14:creationId xmlns:p14="http://schemas.microsoft.com/office/powerpoint/2010/main" val="40609182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XL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Bildplatzhalter 11">
            <a:extLst>
              <a:ext uri="{FF2B5EF4-FFF2-40B4-BE49-F238E27FC236}">
                <a16:creationId xmlns:a16="http://schemas.microsoft.com/office/drawing/2014/main" id="{3C37D809-1ECE-6999-33B0-22173DC8EA5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 bwMode="gray">
          <a:xfrm>
            <a:off x="263523" y="908050"/>
            <a:ext cx="11664951" cy="5365750"/>
          </a:xfrm>
          <a:custGeom>
            <a:avLst/>
            <a:gdLst>
              <a:gd name="connsiteX0" fmla="*/ 0 w 11664951"/>
              <a:gd name="connsiteY0" fmla="*/ 3568733 h 5365750"/>
              <a:gd name="connsiteX1" fmla="*/ 478419 w 11664951"/>
              <a:gd name="connsiteY1" fmla="*/ 3568733 h 5365750"/>
              <a:gd name="connsiteX2" fmla="*/ 478419 w 11664951"/>
              <a:gd name="connsiteY2" fmla="*/ 5365750 h 5365750"/>
              <a:gd name="connsiteX3" fmla="*/ 0 w 11664951"/>
              <a:gd name="connsiteY3" fmla="*/ 5365750 h 5365750"/>
              <a:gd name="connsiteX4" fmla="*/ 0 w 11664951"/>
              <a:gd name="connsiteY4" fmla="*/ 0 h 5365750"/>
              <a:gd name="connsiteX5" fmla="*/ 11664951 w 11664951"/>
              <a:gd name="connsiteY5" fmla="*/ 0 h 5365750"/>
              <a:gd name="connsiteX6" fmla="*/ 11664951 w 11664951"/>
              <a:gd name="connsiteY6" fmla="*/ 5365750 h 5365750"/>
              <a:gd name="connsiteX7" fmla="*/ 1919718 w 11664951"/>
              <a:gd name="connsiteY7" fmla="*/ 5365750 h 5365750"/>
              <a:gd name="connsiteX8" fmla="*/ 1919718 w 11664951"/>
              <a:gd name="connsiteY8" fmla="*/ 3568726 h 5365750"/>
              <a:gd name="connsiteX9" fmla="*/ 1438278 w 11664951"/>
              <a:gd name="connsiteY9" fmla="*/ 3568726 h 5365750"/>
              <a:gd name="connsiteX10" fmla="*/ 1438278 w 11664951"/>
              <a:gd name="connsiteY10" fmla="*/ 5365750 h 5365750"/>
              <a:gd name="connsiteX11" fmla="*/ 959859 w 11664951"/>
              <a:gd name="connsiteY11" fmla="*/ 5365750 h 5365750"/>
              <a:gd name="connsiteX12" fmla="*/ 959859 w 11664951"/>
              <a:gd name="connsiteY12" fmla="*/ 3568726 h 5365750"/>
              <a:gd name="connsiteX13" fmla="*/ 478419 w 11664951"/>
              <a:gd name="connsiteY13" fmla="*/ 3568726 h 5365750"/>
              <a:gd name="connsiteX14" fmla="*/ 478419 w 11664951"/>
              <a:gd name="connsiteY14" fmla="*/ 1473172 h 5365750"/>
              <a:gd name="connsiteX15" fmla="*/ 0 w 11664951"/>
              <a:gd name="connsiteY15" fmla="*/ 1473172 h 5365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1664951" h="5365750">
                <a:moveTo>
                  <a:pt x="0" y="3568733"/>
                </a:moveTo>
                <a:lnTo>
                  <a:pt x="478419" y="3568733"/>
                </a:lnTo>
                <a:lnTo>
                  <a:pt x="478419" y="5365750"/>
                </a:lnTo>
                <a:lnTo>
                  <a:pt x="0" y="5365750"/>
                </a:lnTo>
                <a:close/>
                <a:moveTo>
                  <a:pt x="0" y="0"/>
                </a:moveTo>
                <a:lnTo>
                  <a:pt x="11664951" y="0"/>
                </a:lnTo>
                <a:lnTo>
                  <a:pt x="11664951" y="5365750"/>
                </a:lnTo>
                <a:lnTo>
                  <a:pt x="1919718" y="5365750"/>
                </a:lnTo>
                <a:lnTo>
                  <a:pt x="1919718" y="3568726"/>
                </a:lnTo>
                <a:lnTo>
                  <a:pt x="1438278" y="3568726"/>
                </a:lnTo>
                <a:lnTo>
                  <a:pt x="1438278" y="5365750"/>
                </a:lnTo>
                <a:lnTo>
                  <a:pt x="959859" y="5365750"/>
                </a:lnTo>
                <a:lnTo>
                  <a:pt x="959859" y="3568726"/>
                </a:lnTo>
                <a:lnTo>
                  <a:pt x="478419" y="3568726"/>
                </a:lnTo>
                <a:lnTo>
                  <a:pt x="478419" y="1473172"/>
                </a:lnTo>
                <a:lnTo>
                  <a:pt x="0" y="1473172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3" name="Inhaltsplatzhalter 7">
            <a:extLst>
              <a:ext uri="{FF2B5EF4-FFF2-40B4-BE49-F238E27FC236}">
                <a16:creationId xmlns:a16="http://schemas.microsoft.com/office/drawing/2014/main" id="{F04B2B00-1897-0825-790C-2E77C9B9BBF1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2641600" y="219385"/>
            <a:ext cx="9286875" cy="285129"/>
          </a:xfrm>
        </p:spPr>
        <p:txBody>
          <a:bodyPr/>
          <a:lstStyle>
            <a:lvl1pPr marL="0" indent="0" algn="r">
              <a:buFontTx/>
              <a:buNone/>
              <a:defRPr sz="1000" baseline="0"/>
            </a:lvl1pPr>
          </a:lstStyle>
          <a:p>
            <a:pPr lvl="0"/>
            <a:r>
              <a:rPr lang="de-DE" dirty="0"/>
              <a:t>Name des Kapitels einfügen</a:t>
            </a:r>
          </a:p>
        </p:txBody>
      </p:sp>
    </p:spTree>
    <p:extLst>
      <p:ext uri="{BB962C8B-B14F-4D97-AF65-F5344CB8AC3E}">
        <p14:creationId xmlns:p14="http://schemas.microsoft.com/office/powerpoint/2010/main" val="224165258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und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F6A9C58-8B21-7CDA-872D-2AD5DC1E579F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982663" y="1252855"/>
            <a:ext cx="5370512" cy="909320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5" name="Bildplatzhalter 8">
            <a:extLst>
              <a:ext uri="{FF2B5EF4-FFF2-40B4-BE49-F238E27FC236}">
                <a16:creationId xmlns:a16="http://schemas.microsoft.com/office/drawing/2014/main" id="{97C9E030-31D9-82FF-6171-8087B4B6937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 bwMode="gray">
          <a:xfrm>
            <a:off x="6594474" y="908050"/>
            <a:ext cx="5333999" cy="5365750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83B990C5-FB23-BE28-94C8-09039FDEC0C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 bwMode="gray">
          <a:xfrm>
            <a:off x="982662" y="2378074"/>
            <a:ext cx="5370511" cy="3895725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Inhaltsplatzhalter 7">
            <a:extLst>
              <a:ext uri="{FF2B5EF4-FFF2-40B4-BE49-F238E27FC236}">
                <a16:creationId xmlns:a16="http://schemas.microsoft.com/office/drawing/2014/main" id="{34184DEA-8B32-B3E5-D13D-B5B9DF0FE109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2641600" y="219385"/>
            <a:ext cx="9286875" cy="285129"/>
          </a:xfrm>
        </p:spPr>
        <p:txBody>
          <a:bodyPr/>
          <a:lstStyle>
            <a:lvl1pPr marL="0" indent="0" algn="r">
              <a:buFontTx/>
              <a:buNone/>
              <a:defRPr sz="1000" baseline="0"/>
            </a:lvl1pPr>
          </a:lstStyle>
          <a:p>
            <a:pPr lvl="0"/>
            <a:r>
              <a:rPr lang="de-DE" dirty="0"/>
              <a:t>Name des Kapitels einfügen</a:t>
            </a:r>
          </a:p>
        </p:txBody>
      </p:sp>
    </p:spTree>
    <p:extLst>
      <p:ext uri="{BB962C8B-B14F-4D97-AF65-F5344CB8AC3E}">
        <p14:creationId xmlns:p14="http://schemas.microsoft.com/office/powerpoint/2010/main" val="129725354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8">
            <a:extLst>
              <a:ext uri="{FF2B5EF4-FFF2-40B4-BE49-F238E27FC236}">
                <a16:creationId xmlns:a16="http://schemas.microsoft.com/office/drawing/2014/main" id="{97C9E030-31D9-82FF-6171-8087B4B6937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 bwMode="gray">
          <a:xfrm>
            <a:off x="263525" y="908050"/>
            <a:ext cx="5760475" cy="4898390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8" name="Textplatzhalter 3">
            <a:extLst>
              <a:ext uri="{FF2B5EF4-FFF2-40B4-BE49-F238E27FC236}">
                <a16:creationId xmlns:a16="http://schemas.microsoft.com/office/drawing/2014/main" id="{06022BFD-0602-58B4-2288-D5248A5D832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263525" y="5806440"/>
            <a:ext cx="5760475" cy="467360"/>
          </a:xfrm>
          <a:solidFill>
            <a:schemeClr val="accent5"/>
          </a:solidFill>
        </p:spPr>
        <p:txBody>
          <a:bodyPr lIns="108000" tIns="108000" rIns="108000" bIns="108000"/>
          <a:lstStyle>
            <a:lvl1pPr marL="0" indent="0">
              <a:lnSpc>
                <a:spcPct val="103000"/>
              </a:lnSpc>
              <a:buNone/>
              <a:defRPr sz="800" spc="10" baseline="0"/>
            </a:lvl1pPr>
          </a:lstStyle>
          <a:p>
            <a:pPr lvl="0"/>
            <a:r>
              <a:rPr lang="de-DE" dirty="0"/>
              <a:t>Bildbeschriftung</a:t>
            </a:r>
          </a:p>
        </p:txBody>
      </p:sp>
      <p:sp>
        <p:nvSpPr>
          <p:cNvPr id="9" name="Bildplatzhalter 8">
            <a:extLst>
              <a:ext uri="{FF2B5EF4-FFF2-40B4-BE49-F238E27FC236}">
                <a16:creationId xmlns:a16="http://schemas.microsoft.com/office/drawing/2014/main" id="{8A7BE738-6297-C70C-2B72-7A053F1E3E0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gray">
          <a:xfrm>
            <a:off x="6168000" y="908050"/>
            <a:ext cx="5760475" cy="4898390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0" name="Textplatzhalter 3">
            <a:extLst>
              <a:ext uri="{FF2B5EF4-FFF2-40B4-BE49-F238E27FC236}">
                <a16:creationId xmlns:a16="http://schemas.microsoft.com/office/drawing/2014/main" id="{3C7A4867-3FB8-7D37-F741-15EAC2B4AB8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6168000" y="5806440"/>
            <a:ext cx="5760475" cy="467360"/>
          </a:xfrm>
          <a:solidFill>
            <a:schemeClr val="accent5"/>
          </a:solidFill>
        </p:spPr>
        <p:txBody>
          <a:bodyPr lIns="108000" tIns="108000" rIns="108000" bIns="108000"/>
          <a:lstStyle>
            <a:lvl1pPr marL="0" indent="0">
              <a:lnSpc>
                <a:spcPct val="103000"/>
              </a:lnSpc>
              <a:buNone/>
              <a:defRPr sz="800" spc="10" baseline="0"/>
            </a:lvl1pPr>
          </a:lstStyle>
          <a:p>
            <a:pPr lvl="0"/>
            <a:r>
              <a:rPr lang="de-DE" dirty="0"/>
              <a:t>Bildbeschriftung</a:t>
            </a:r>
          </a:p>
        </p:txBody>
      </p:sp>
      <p:sp>
        <p:nvSpPr>
          <p:cNvPr id="3" name="Inhaltsplatzhalter 7">
            <a:extLst>
              <a:ext uri="{FF2B5EF4-FFF2-40B4-BE49-F238E27FC236}">
                <a16:creationId xmlns:a16="http://schemas.microsoft.com/office/drawing/2014/main" id="{722E921B-DAA3-4E14-D7E0-895BAE574AC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2641600" y="219385"/>
            <a:ext cx="9286875" cy="285129"/>
          </a:xfrm>
        </p:spPr>
        <p:txBody>
          <a:bodyPr/>
          <a:lstStyle>
            <a:lvl1pPr marL="0" indent="0" algn="r">
              <a:buFontTx/>
              <a:buNone/>
              <a:defRPr sz="1000" baseline="0"/>
            </a:lvl1pPr>
          </a:lstStyle>
          <a:p>
            <a:pPr lvl="0"/>
            <a:r>
              <a:rPr lang="de-DE" dirty="0"/>
              <a:t>Name des Kapitels einfügen</a:t>
            </a:r>
          </a:p>
        </p:txBody>
      </p:sp>
    </p:spTree>
    <p:extLst>
      <p:ext uri="{BB962C8B-B14F-4D97-AF65-F5344CB8AC3E}">
        <p14:creationId xmlns:p14="http://schemas.microsoft.com/office/powerpoint/2010/main" val="46651461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8">
            <a:extLst>
              <a:ext uri="{FF2B5EF4-FFF2-40B4-BE49-F238E27FC236}">
                <a16:creationId xmlns:a16="http://schemas.microsoft.com/office/drawing/2014/main" id="{97C9E030-31D9-82FF-6171-8087B4B6937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 bwMode="gray">
          <a:xfrm>
            <a:off x="263525" y="908050"/>
            <a:ext cx="3794857" cy="4898390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8" name="Textplatzhalter 3">
            <a:extLst>
              <a:ext uri="{FF2B5EF4-FFF2-40B4-BE49-F238E27FC236}">
                <a16:creationId xmlns:a16="http://schemas.microsoft.com/office/drawing/2014/main" id="{06022BFD-0602-58B4-2288-D5248A5D832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263525" y="5806440"/>
            <a:ext cx="3794857" cy="467360"/>
          </a:xfrm>
          <a:solidFill>
            <a:schemeClr val="accent5"/>
          </a:solidFill>
        </p:spPr>
        <p:txBody>
          <a:bodyPr lIns="108000" tIns="108000" rIns="108000" bIns="108000"/>
          <a:lstStyle>
            <a:lvl1pPr marL="0" indent="0">
              <a:lnSpc>
                <a:spcPct val="103000"/>
              </a:lnSpc>
              <a:buNone/>
              <a:defRPr sz="800" spc="10" baseline="0"/>
            </a:lvl1pPr>
          </a:lstStyle>
          <a:p>
            <a:pPr lvl="0"/>
            <a:r>
              <a:rPr lang="de-DE" dirty="0"/>
              <a:t>Bildbeschriftung</a:t>
            </a:r>
          </a:p>
        </p:txBody>
      </p:sp>
      <p:sp>
        <p:nvSpPr>
          <p:cNvPr id="9" name="Bildplatzhalter 8">
            <a:extLst>
              <a:ext uri="{FF2B5EF4-FFF2-40B4-BE49-F238E27FC236}">
                <a16:creationId xmlns:a16="http://schemas.microsoft.com/office/drawing/2014/main" id="{8A7BE738-6297-C70C-2B72-7A053F1E3E0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gray">
          <a:xfrm>
            <a:off x="4202382" y="908050"/>
            <a:ext cx="3787237" cy="4898390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0" name="Textplatzhalter 3">
            <a:extLst>
              <a:ext uri="{FF2B5EF4-FFF2-40B4-BE49-F238E27FC236}">
                <a16:creationId xmlns:a16="http://schemas.microsoft.com/office/drawing/2014/main" id="{3C7A4867-3FB8-7D37-F741-15EAC2B4AB8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4202382" y="5806440"/>
            <a:ext cx="3787237" cy="467360"/>
          </a:xfrm>
          <a:solidFill>
            <a:schemeClr val="accent5"/>
          </a:solidFill>
        </p:spPr>
        <p:txBody>
          <a:bodyPr lIns="108000" tIns="108000" rIns="108000" bIns="108000"/>
          <a:lstStyle>
            <a:lvl1pPr marL="0" indent="0">
              <a:lnSpc>
                <a:spcPct val="103000"/>
              </a:lnSpc>
              <a:buNone/>
              <a:defRPr sz="800" spc="10" baseline="0"/>
            </a:lvl1pPr>
          </a:lstStyle>
          <a:p>
            <a:pPr lvl="0"/>
            <a:r>
              <a:rPr lang="de-DE" dirty="0"/>
              <a:t>Bildbeschriftung</a:t>
            </a:r>
          </a:p>
        </p:txBody>
      </p:sp>
      <p:sp>
        <p:nvSpPr>
          <p:cNvPr id="13" name="Bildplatzhalter 8">
            <a:extLst>
              <a:ext uri="{FF2B5EF4-FFF2-40B4-BE49-F238E27FC236}">
                <a16:creationId xmlns:a16="http://schemas.microsoft.com/office/drawing/2014/main" id="{5D2191B9-3DBD-5457-7E20-DECDDFDBB18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 bwMode="gray">
          <a:xfrm>
            <a:off x="8133619" y="908050"/>
            <a:ext cx="3794856" cy="4898390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4" name="Textplatzhalter 3">
            <a:extLst>
              <a:ext uri="{FF2B5EF4-FFF2-40B4-BE49-F238E27FC236}">
                <a16:creationId xmlns:a16="http://schemas.microsoft.com/office/drawing/2014/main" id="{06C1E689-6793-F75F-1130-662C849D48E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8133619" y="5806440"/>
            <a:ext cx="3794856" cy="467360"/>
          </a:xfrm>
          <a:solidFill>
            <a:schemeClr val="accent5"/>
          </a:solidFill>
        </p:spPr>
        <p:txBody>
          <a:bodyPr lIns="108000" tIns="108000" rIns="108000" bIns="108000"/>
          <a:lstStyle>
            <a:lvl1pPr marL="0" indent="0">
              <a:lnSpc>
                <a:spcPct val="103000"/>
              </a:lnSpc>
              <a:buNone/>
              <a:defRPr sz="800" spc="10" baseline="0"/>
            </a:lvl1pPr>
          </a:lstStyle>
          <a:p>
            <a:pPr lvl="0"/>
            <a:r>
              <a:rPr lang="de-DE" dirty="0"/>
              <a:t>Bildbeschriftung</a:t>
            </a:r>
          </a:p>
        </p:txBody>
      </p:sp>
      <p:sp>
        <p:nvSpPr>
          <p:cNvPr id="3" name="Inhaltsplatzhalter 7">
            <a:extLst>
              <a:ext uri="{FF2B5EF4-FFF2-40B4-BE49-F238E27FC236}">
                <a16:creationId xmlns:a16="http://schemas.microsoft.com/office/drawing/2014/main" id="{630164A7-0856-C380-AA7F-C94DC69CF64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2641600" y="219385"/>
            <a:ext cx="9286875" cy="285129"/>
          </a:xfrm>
        </p:spPr>
        <p:txBody>
          <a:bodyPr/>
          <a:lstStyle>
            <a:lvl1pPr marL="0" indent="0" algn="r">
              <a:buFontTx/>
              <a:buNone/>
              <a:defRPr sz="1000" baseline="0"/>
            </a:lvl1pPr>
          </a:lstStyle>
          <a:p>
            <a:pPr lvl="0"/>
            <a:r>
              <a:rPr lang="de-DE" dirty="0"/>
              <a:t>Name des Kapitels einfügen</a:t>
            </a:r>
          </a:p>
        </p:txBody>
      </p:sp>
    </p:spTree>
    <p:extLst>
      <p:ext uri="{BB962C8B-B14F-4D97-AF65-F5344CB8AC3E}">
        <p14:creationId xmlns:p14="http://schemas.microsoft.com/office/powerpoint/2010/main" val="18288977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Bildplatzhalter 25">
            <a:extLst>
              <a:ext uri="{FF2B5EF4-FFF2-40B4-BE49-F238E27FC236}">
                <a16:creationId xmlns:a16="http://schemas.microsoft.com/office/drawing/2014/main" id="{C6566940-789A-3677-9FBB-755FE074F34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 bwMode="gray">
          <a:xfrm>
            <a:off x="263525" y="1304925"/>
            <a:ext cx="10693400" cy="2642235"/>
          </a:xfrm>
          <a:custGeom>
            <a:avLst/>
            <a:gdLst>
              <a:gd name="connsiteX0" fmla="*/ 10216470 w 10693400"/>
              <a:gd name="connsiteY0" fmla="*/ 0 h 2642235"/>
              <a:gd name="connsiteX1" fmla="*/ 10693400 w 10693400"/>
              <a:gd name="connsiteY1" fmla="*/ 0 h 2642235"/>
              <a:gd name="connsiteX2" fmla="*/ 10693400 w 10693400"/>
              <a:gd name="connsiteY2" fmla="*/ 1058263 h 2642235"/>
              <a:gd name="connsiteX3" fmla="*/ 10216470 w 10693400"/>
              <a:gd name="connsiteY3" fmla="*/ 1058263 h 2642235"/>
              <a:gd name="connsiteX4" fmla="*/ 0 w 10693400"/>
              <a:gd name="connsiteY4" fmla="*/ 0 h 2642235"/>
              <a:gd name="connsiteX5" fmla="*/ 9728668 w 10693400"/>
              <a:gd name="connsiteY5" fmla="*/ 0 h 2642235"/>
              <a:gd name="connsiteX6" fmla="*/ 9728668 w 10693400"/>
              <a:gd name="connsiteY6" fmla="*/ 1058270 h 2642235"/>
              <a:gd name="connsiteX7" fmla="*/ 10216470 w 10693400"/>
              <a:gd name="connsiteY7" fmla="*/ 1058270 h 2642235"/>
              <a:gd name="connsiteX8" fmla="*/ 10216470 w 10693400"/>
              <a:gd name="connsiteY8" fmla="*/ 2642235 h 2642235"/>
              <a:gd name="connsiteX9" fmla="*/ 9722305 w 10693400"/>
              <a:gd name="connsiteY9" fmla="*/ 2642235 h 2642235"/>
              <a:gd name="connsiteX10" fmla="*/ 9722305 w 10693400"/>
              <a:gd name="connsiteY10" fmla="*/ 1058263 h 2642235"/>
              <a:gd name="connsiteX11" fmla="*/ 9240865 w 10693400"/>
              <a:gd name="connsiteY11" fmla="*/ 1058263 h 2642235"/>
              <a:gd name="connsiteX12" fmla="*/ 9240865 w 10693400"/>
              <a:gd name="connsiteY12" fmla="*/ 2642235 h 2642235"/>
              <a:gd name="connsiteX13" fmla="*/ 8746708 w 10693400"/>
              <a:gd name="connsiteY13" fmla="*/ 2642235 h 2642235"/>
              <a:gd name="connsiteX14" fmla="*/ 8746708 w 10693400"/>
              <a:gd name="connsiteY14" fmla="*/ 1058263 h 2642235"/>
              <a:gd name="connsiteX15" fmla="*/ 8265268 w 10693400"/>
              <a:gd name="connsiteY15" fmla="*/ 1058263 h 2642235"/>
              <a:gd name="connsiteX16" fmla="*/ 8265268 w 10693400"/>
              <a:gd name="connsiteY16" fmla="*/ 2642235 h 2642235"/>
              <a:gd name="connsiteX17" fmla="*/ 0 w 10693400"/>
              <a:gd name="connsiteY17" fmla="*/ 2642235 h 2642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0693400" h="2642235">
                <a:moveTo>
                  <a:pt x="10216470" y="0"/>
                </a:moveTo>
                <a:lnTo>
                  <a:pt x="10693400" y="0"/>
                </a:lnTo>
                <a:lnTo>
                  <a:pt x="10693400" y="1058263"/>
                </a:lnTo>
                <a:lnTo>
                  <a:pt x="10216470" y="1058263"/>
                </a:lnTo>
                <a:close/>
                <a:moveTo>
                  <a:pt x="0" y="0"/>
                </a:moveTo>
                <a:lnTo>
                  <a:pt x="9728668" y="0"/>
                </a:lnTo>
                <a:lnTo>
                  <a:pt x="9728668" y="1058270"/>
                </a:lnTo>
                <a:lnTo>
                  <a:pt x="10216470" y="1058270"/>
                </a:lnTo>
                <a:lnTo>
                  <a:pt x="10216470" y="2642235"/>
                </a:lnTo>
                <a:lnTo>
                  <a:pt x="9722305" y="2642235"/>
                </a:lnTo>
                <a:lnTo>
                  <a:pt x="9722305" y="1058263"/>
                </a:lnTo>
                <a:lnTo>
                  <a:pt x="9240865" y="1058263"/>
                </a:lnTo>
                <a:lnTo>
                  <a:pt x="9240865" y="2642235"/>
                </a:lnTo>
                <a:lnTo>
                  <a:pt x="8746708" y="2642235"/>
                </a:lnTo>
                <a:lnTo>
                  <a:pt x="8746708" y="1058263"/>
                </a:lnTo>
                <a:lnTo>
                  <a:pt x="8265268" y="1058263"/>
                </a:lnTo>
                <a:lnTo>
                  <a:pt x="8265268" y="2642235"/>
                </a:lnTo>
                <a:lnTo>
                  <a:pt x="0" y="2642235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9B1479A-FAA5-D20B-A06D-FC0A755222A3}"/>
              </a:ext>
            </a:extLst>
          </p:cNvPr>
          <p:cNvSpPr>
            <a:spLocks noGrp="1"/>
          </p:cNvSpPr>
          <p:nvPr>
            <p:ph type="ctrTitle"/>
          </p:nvPr>
        </p:nvSpPr>
        <p:spPr bwMode="gray">
          <a:xfrm>
            <a:off x="731839" y="4453258"/>
            <a:ext cx="9756773" cy="904558"/>
          </a:xfrm>
        </p:spPr>
        <p:txBody>
          <a:bodyPr anchor="t"/>
          <a:lstStyle>
            <a:lvl1pPr algn="l">
              <a:defRPr sz="3000" cap="none" spc="50" baseline="0"/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F8A4821-A7F0-6CD3-4C0A-DE182B34D3FE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gray">
          <a:xfrm>
            <a:off x="731839" y="5465924"/>
            <a:ext cx="9756774" cy="595512"/>
          </a:xfrm>
        </p:spPr>
        <p:txBody>
          <a:bodyPr/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006CBD9-9BFA-DEA5-F0DE-8CCBF505B0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711" y="208799"/>
            <a:ext cx="2477821" cy="82800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50202F77-0B10-98F2-4649-44D08051401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8414" y="204788"/>
            <a:ext cx="1155349" cy="828000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86EF8317-0D07-D80E-C937-4A98CA66CE75}"/>
              </a:ext>
            </a:extLst>
          </p:cNvPr>
          <p:cNvSpPr txBox="1"/>
          <p:nvPr userDrawn="1"/>
        </p:nvSpPr>
        <p:spPr bwMode="gray">
          <a:xfrm>
            <a:off x="731838" y="5991860"/>
            <a:ext cx="2256459" cy="341376"/>
          </a:xfrm>
          <a:prstGeom prst="rect">
            <a:avLst/>
          </a:prstGeom>
          <a:noFill/>
        </p:spPr>
        <p:txBody>
          <a:bodyPr wrap="none" lIns="0" tIns="0" rIns="0" bIns="0" anchor="b">
            <a:noAutofit/>
          </a:bodyPr>
          <a:lstStyle/>
          <a:p>
            <a:pPr>
              <a:lnSpc>
                <a:spcPct val="94000"/>
              </a:lnSpc>
            </a:pPr>
            <a:fld id="{75B8A6A3-EC32-430C-B2A6-A56A5CD621F6}" type="datetime1">
              <a:rPr lang="de-DE" sz="2000" spc="0" baseline="0" smtClean="0"/>
              <a:pPr>
                <a:lnSpc>
                  <a:spcPct val="94000"/>
                </a:lnSpc>
              </a:pPr>
              <a:t>13.11.2023</a:t>
            </a:fld>
            <a:endParaRPr lang="de-DE" sz="2000" spc="0" baseline="0" dirty="0"/>
          </a:p>
        </p:txBody>
      </p:sp>
    </p:spTree>
    <p:extLst>
      <p:ext uri="{BB962C8B-B14F-4D97-AF65-F5344CB8AC3E}">
        <p14:creationId xmlns:p14="http://schemas.microsoft.com/office/powerpoint/2010/main" val="22966653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61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8">
            <a:extLst>
              <a:ext uri="{FF2B5EF4-FFF2-40B4-BE49-F238E27FC236}">
                <a16:creationId xmlns:a16="http://schemas.microsoft.com/office/drawing/2014/main" id="{97C9E030-31D9-82FF-6171-8087B4B6937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 bwMode="gray">
          <a:xfrm>
            <a:off x="263525" y="908050"/>
            <a:ext cx="3794857" cy="2143515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8" name="Textplatzhalter 3">
            <a:extLst>
              <a:ext uri="{FF2B5EF4-FFF2-40B4-BE49-F238E27FC236}">
                <a16:creationId xmlns:a16="http://schemas.microsoft.com/office/drawing/2014/main" id="{06022BFD-0602-58B4-2288-D5248A5D832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263525" y="3051565"/>
            <a:ext cx="3794857" cy="467360"/>
          </a:xfrm>
          <a:solidFill>
            <a:schemeClr val="accent5"/>
          </a:solidFill>
        </p:spPr>
        <p:txBody>
          <a:bodyPr lIns="108000" tIns="108000" rIns="108000" bIns="108000"/>
          <a:lstStyle>
            <a:lvl1pPr marL="0" indent="0">
              <a:lnSpc>
                <a:spcPct val="103000"/>
              </a:lnSpc>
              <a:buNone/>
              <a:defRPr sz="800" spc="10" baseline="0"/>
            </a:lvl1pPr>
          </a:lstStyle>
          <a:p>
            <a:pPr lvl="0"/>
            <a:r>
              <a:rPr lang="de-DE" dirty="0"/>
              <a:t>Bildbeschriftung</a:t>
            </a:r>
          </a:p>
        </p:txBody>
      </p:sp>
      <p:sp>
        <p:nvSpPr>
          <p:cNvPr id="9" name="Bildplatzhalter 8">
            <a:extLst>
              <a:ext uri="{FF2B5EF4-FFF2-40B4-BE49-F238E27FC236}">
                <a16:creationId xmlns:a16="http://schemas.microsoft.com/office/drawing/2014/main" id="{8A7BE738-6297-C70C-2B72-7A053F1E3E0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gray">
          <a:xfrm>
            <a:off x="4202382" y="908050"/>
            <a:ext cx="3787237" cy="2143515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0" name="Textplatzhalter 3">
            <a:extLst>
              <a:ext uri="{FF2B5EF4-FFF2-40B4-BE49-F238E27FC236}">
                <a16:creationId xmlns:a16="http://schemas.microsoft.com/office/drawing/2014/main" id="{3C7A4867-3FB8-7D37-F741-15EAC2B4AB8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4202382" y="3051565"/>
            <a:ext cx="3787237" cy="467360"/>
          </a:xfrm>
          <a:solidFill>
            <a:schemeClr val="accent5"/>
          </a:solidFill>
        </p:spPr>
        <p:txBody>
          <a:bodyPr lIns="108000" tIns="108000" rIns="108000" bIns="108000"/>
          <a:lstStyle>
            <a:lvl1pPr marL="0" indent="0">
              <a:lnSpc>
                <a:spcPct val="103000"/>
              </a:lnSpc>
              <a:buNone/>
              <a:defRPr sz="800" spc="10" baseline="0"/>
            </a:lvl1pPr>
          </a:lstStyle>
          <a:p>
            <a:pPr lvl="0"/>
            <a:r>
              <a:rPr lang="de-DE" dirty="0"/>
              <a:t>Bildbeschriftung</a:t>
            </a:r>
          </a:p>
        </p:txBody>
      </p:sp>
      <p:sp>
        <p:nvSpPr>
          <p:cNvPr id="13" name="Bildplatzhalter 8">
            <a:extLst>
              <a:ext uri="{FF2B5EF4-FFF2-40B4-BE49-F238E27FC236}">
                <a16:creationId xmlns:a16="http://schemas.microsoft.com/office/drawing/2014/main" id="{5D2191B9-3DBD-5457-7E20-DECDDFDBB18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 bwMode="gray">
          <a:xfrm>
            <a:off x="8133619" y="908050"/>
            <a:ext cx="3794856" cy="2143515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4" name="Textplatzhalter 3">
            <a:extLst>
              <a:ext uri="{FF2B5EF4-FFF2-40B4-BE49-F238E27FC236}">
                <a16:creationId xmlns:a16="http://schemas.microsoft.com/office/drawing/2014/main" id="{06C1E689-6793-F75F-1130-662C849D48E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8133619" y="3051565"/>
            <a:ext cx="3794856" cy="467360"/>
          </a:xfrm>
          <a:solidFill>
            <a:schemeClr val="accent5"/>
          </a:solidFill>
        </p:spPr>
        <p:txBody>
          <a:bodyPr lIns="108000" tIns="108000" rIns="108000" bIns="108000"/>
          <a:lstStyle>
            <a:lvl1pPr marL="0" indent="0">
              <a:lnSpc>
                <a:spcPct val="103000"/>
              </a:lnSpc>
              <a:buNone/>
              <a:defRPr sz="800" spc="10" baseline="0"/>
            </a:lvl1pPr>
          </a:lstStyle>
          <a:p>
            <a:pPr lvl="0"/>
            <a:r>
              <a:rPr lang="de-DE" dirty="0"/>
              <a:t>Bildbeschriftung</a:t>
            </a:r>
          </a:p>
        </p:txBody>
      </p:sp>
      <p:sp>
        <p:nvSpPr>
          <p:cNvPr id="15" name="Bildplatzhalter 8">
            <a:extLst>
              <a:ext uri="{FF2B5EF4-FFF2-40B4-BE49-F238E27FC236}">
                <a16:creationId xmlns:a16="http://schemas.microsoft.com/office/drawing/2014/main" id="{B18930CB-0C4C-E441-3A70-59E1529BA04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 bwMode="gray">
          <a:xfrm>
            <a:off x="263525" y="3662925"/>
            <a:ext cx="3794857" cy="2143515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6" name="Textplatzhalter 3">
            <a:extLst>
              <a:ext uri="{FF2B5EF4-FFF2-40B4-BE49-F238E27FC236}">
                <a16:creationId xmlns:a16="http://schemas.microsoft.com/office/drawing/2014/main" id="{3E9A1046-02AF-D92F-A1C9-923984B9BBD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263525" y="5806440"/>
            <a:ext cx="3794857" cy="467360"/>
          </a:xfrm>
          <a:solidFill>
            <a:schemeClr val="accent5"/>
          </a:solidFill>
        </p:spPr>
        <p:txBody>
          <a:bodyPr lIns="108000" tIns="108000" rIns="108000" bIns="108000"/>
          <a:lstStyle>
            <a:lvl1pPr marL="0" indent="0">
              <a:lnSpc>
                <a:spcPct val="103000"/>
              </a:lnSpc>
              <a:buNone/>
              <a:defRPr sz="800" spc="10" baseline="0"/>
            </a:lvl1pPr>
          </a:lstStyle>
          <a:p>
            <a:pPr lvl="0"/>
            <a:r>
              <a:rPr lang="de-DE" dirty="0"/>
              <a:t>Bildbeschriftung</a:t>
            </a:r>
          </a:p>
        </p:txBody>
      </p:sp>
      <p:sp>
        <p:nvSpPr>
          <p:cNvPr id="17" name="Bildplatzhalter 8">
            <a:extLst>
              <a:ext uri="{FF2B5EF4-FFF2-40B4-BE49-F238E27FC236}">
                <a16:creationId xmlns:a16="http://schemas.microsoft.com/office/drawing/2014/main" id="{93E41189-7B8C-DC0F-063A-0204CCCDD2C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 bwMode="gray">
          <a:xfrm>
            <a:off x="4202382" y="3662925"/>
            <a:ext cx="3787237" cy="2143515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8" name="Textplatzhalter 3">
            <a:extLst>
              <a:ext uri="{FF2B5EF4-FFF2-40B4-BE49-F238E27FC236}">
                <a16:creationId xmlns:a16="http://schemas.microsoft.com/office/drawing/2014/main" id="{EF9280DC-F72F-F20B-7634-D597DF28DF4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4202382" y="5806440"/>
            <a:ext cx="3787237" cy="467360"/>
          </a:xfrm>
          <a:solidFill>
            <a:schemeClr val="accent5"/>
          </a:solidFill>
        </p:spPr>
        <p:txBody>
          <a:bodyPr lIns="108000" tIns="108000" rIns="108000" bIns="108000"/>
          <a:lstStyle>
            <a:lvl1pPr marL="0" indent="0">
              <a:lnSpc>
                <a:spcPct val="103000"/>
              </a:lnSpc>
              <a:buNone/>
              <a:defRPr sz="800" spc="10" baseline="0"/>
            </a:lvl1pPr>
          </a:lstStyle>
          <a:p>
            <a:pPr lvl="0"/>
            <a:r>
              <a:rPr lang="de-DE" dirty="0"/>
              <a:t>Bildbeschriftung</a:t>
            </a:r>
          </a:p>
        </p:txBody>
      </p:sp>
      <p:sp>
        <p:nvSpPr>
          <p:cNvPr id="19" name="Bildplatzhalter 8">
            <a:extLst>
              <a:ext uri="{FF2B5EF4-FFF2-40B4-BE49-F238E27FC236}">
                <a16:creationId xmlns:a16="http://schemas.microsoft.com/office/drawing/2014/main" id="{A992D505-B943-32D2-58C2-58146ACACAEB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 bwMode="gray">
          <a:xfrm>
            <a:off x="8133619" y="3662925"/>
            <a:ext cx="3794856" cy="2143515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0" name="Textplatzhalter 3">
            <a:extLst>
              <a:ext uri="{FF2B5EF4-FFF2-40B4-BE49-F238E27FC236}">
                <a16:creationId xmlns:a16="http://schemas.microsoft.com/office/drawing/2014/main" id="{3949A475-2582-7688-49B7-01E71DE1202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 bwMode="gray">
          <a:xfrm>
            <a:off x="8133619" y="5806440"/>
            <a:ext cx="3794856" cy="467360"/>
          </a:xfrm>
          <a:solidFill>
            <a:schemeClr val="accent5"/>
          </a:solidFill>
        </p:spPr>
        <p:txBody>
          <a:bodyPr lIns="108000" tIns="108000" rIns="108000" bIns="108000"/>
          <a:lstStyle>
            <a:lvl1pPr marL="0" indent="0">
              <a:lnSpc>
                <a:spcPct val="103000"/>
              </a:lnSpc>
              <a:buNone/>
              <a:defRPr sz="800" spc="10" baseline="0"/>
            </a:lvl1pPr>
          </a:lstStyle>
          <a:p>
            <a:pPr lvl="0"/>
            <a:r>
              <a:rPr lang="de-DE" dirty="0"/>
              <a:t>Bildbeschriftung</a:t>
            </a:r>
          </a:p>
        </p:txBody>
      </p:sp>
      <p:sp>
        <p:nvSpPr>
          <p:cNvPr id="3" name="Inhaltsplatzhalter 7">
            <a:extLst>
              <a:ext uri="{FF2B5EF4-FFF2-40B4-BE49-F238E27FC236}">
                <a16:creationId xmlns:a16="http://schemas.microsoft.com/office/drawing/2014/main" id="{222C8D91-3E87-0C40-1D59-559068499D83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2641600" y="219385"/>
            <a:ext cx="9286875" cy="285129"/>
          </a:xfrm>
        </p:spPr>
        <p:txBody>
          <a:bodyPr/>
          <a:lstStyle>
            <a:lvl1pPr marL="0" indent="0" algn="r">
              <a:buFontTx/>
              <a:buNone/>
              <a:defRPr sz="1000" baseline="0"/>
            </a:lvl1pPr>
          </a:lstStyle>
          <a:p>
            <a:pPr lvl="0"/>
            <a:r>
              <a:rPr lang="de-DE" dirty="0"/>
              <a:t>Name des Kapitels einfügen</a:t>
            </a:r>
          </a:p>
        </p:txBody>
      </p:sp>
    </p:spTree>
    <p:extLst>
      <p:ext uri="{BB962C8B-B14F-4D97-AF65-F5344CB8AC3E}">
        <p14:creationId xmlns:p14="http://schemas.microsoft.com/office/powerpoint/2010/main" val="176795454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ihandform: Form 14">
            <a:extLst>
              <a:ext uri="{FF2B5EF4-FFF2-40B4-BE49-F238E27FC236}">
                <a16:creationId xmlns:a16="http://schemas.microsoft.com/office/drawing/2014/main" id="{C9060A92-7333-E9D2-FEF2-734B7CDC82DC}"/>
              </a:ext>
            </a:extLst>
          </p:cNvPr>
          <p:cNvSpPr/>
          <p:nvPr userDrawn="1"/>
        </p:nvSpPr>
        <p:spPr bwMode="gray">
          <a:xfrm>
            <a:off x="263525" y="908050"/>
            <a:ext cx="11664950" cy="5365750"/>
          </a:xfrm>
          <a:custGeom>
            <a:avLst/>
            <a:gdLst>
              <a:gd name="connsiteX0" fmla="*/ 10697910 w 11664950"/>
              <a:gd name="connsiteY0" fmla="*/ 3576013 h 5365750"/>
              <a:gd name="connsiteX1" fmla="*/ 11192067 w 11664950"/>
              <a:gd name="connsiteY1" fmla="*/ 3576013 h 5365750"/>
              <a:gd name="connsiteX2" fmla="*/ 11192067 w 11664950"/>
              <a:gd name="connsiteY2" fmla="*/ 5365750 h 5365750"/>
              <a:gd name="connsiteX3" fmla="*/ 10697910 w 11664950"/>
              <a:gd name="connsiteY3" fmla="*/ 5365750 h 5365750"/>
              <a:gd name="connsiteX4" fmla="*/ 11192067 w 11664950"/>
              <a:gd name="connsiteY4" fmla="*/ 1455141 h 5365750"/>
              <a:gd name="connsiteX5" fmla="*/ 11664950 w 11664950"/>
              <a:gd name="connsiteY5" fmla="*/ 1455141 h 5365750"/>
              <a:gd name="connsiteX6" fmla="*/ 11664950 w 11664950"/>
              <a:gd name="connsiteY6" fmla="*/ 3576012 h 5365750"/>
              <a:gd name="connsiteX7" fmla="*/ 11192067 w 11664950"/>
              <a:gd name="connsiteY7" fmla="*/ 3576012 h 5365750"/>
              <a:gd name="connsiteX8" fmla="*/ 0 w 11664950"/>
              <a:gd name="connsiteY8" fmla="*/ 0 h 5365750"/>
              <a:gd name="connsiteX9" fmla="*/ 11192067 w 11664950"/>
              <a:gd name="connsiteY9" fmla="*/ 0 h 5365750"/>
              <a:gd name="connsiteX10" fmla="*/ 11192067 w 11664950"/>
              <a:gd name="connsiteY10" fmla="*/ 1455139 h 5365750"/>
              <a:gd name="connsiteX11" fmla="*/ 10697909 w 11664950"/>
              <a:gd name="connsiteY11" fmla="*/ 1455139 h 5365750"/>
              <a:gd name="connsiteX12" fmla="*/ 10697909 w 11664950"/>
              <a:gd name="connsiteY12" fmla="*/ 3576012 h 5365750"/>
              <a:gd name="connsiteX13" fmla="*/ 10216470 w 11664950"/>
              <a:gd name="connsiteY13" fmla="*/ 3576012 h 5365750"/>
              <a:gd name="connsiteX14" fmla="*/ 10216470 w 11664950"/>
              <a:gd name="connsiteY14" fmla="*/ 5365750 h 5365750"/>
              <a:gd name="connsiteX15" fmla="*/ 0 w 11664950"/>
              <a:gd name="connsiteY15" fmla="*/ 5365750 h 5365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1664950" h="5365750">
                <a:moveTo>
                  <a:pt x="10697910" y="3576013"/>
                </a:moveTo>
                <a:lnTo>
                  <a:pt x="11192067" y="3576013"/>
                </a:lnTo>
                <a:lnTo>
                  <a:pt x="11192067" y="5365750"/>
                </a:lnTo>
                <a:lnTo>
                  <a:pt x="10697910" y="5365750"/>
                </a:lnTo>
                <a:close/>
                <a:moveTo>
                  <a:pt x="11192067" y="1455141"/>
                </a:moveTo>
                <a:lnTo>
                  <a:pt x="11664950" y="1455141"/>
                </a:lnTo>
                <a:lnTo>
                  <a:pt x="11664950" y="3576012"/>
                </a:lnTo>
                <a:lnTo>
                  <a:pt x="11192067" y="3576012"/>
                </a:lnTo>
                <a:close/>
                <a:moveTo>
                  <a:pt x="0" y="0"/>
                </a:moveTo>
                <a:lnTo>
                  <a:pt x="11192067" y="0"/>
                </a:lnTo>
                <a:lnTo>
                  <a:pt x="11192067" y="1455139"/>
                </a:lnTo>
                <a:lnTo>
                  <a:pt x="10697909" y="1455139"/>
                </a:lnTo>
                <a:lnTo>
                  <a:pt x="10697909" y="3576012"/>
                </a:lnTo>
                <a:lnTo>
                  <a:pt x="10216470" y="3576012"/>
                </a:lnTo>
                <a:lnTo>
                  <a:pt x="10216470" y="5365750"/>
                </a:lnTo>
                <a:lnTo>
                  <a:pt x="0" y="536575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94000"/>
              </a:lnSpc>
            </a:pPr>
            <a:endParaRPr lang="de-DE" sz="2000">
              <a:solidFill>
                <a:schemeClr val="tx1"/>
              </a:solidFill>
            </a:endParaRPr>
          </a:p>
        </p:txBody>
      </p:sp>
      <p:sp>
        <p:nvSpPr>
          <p:cNvPr id="3" name="Inhaltsplatzhalter 7">
            <a:extLst>
              <a:ext uri="{FF2B5EF4-FFF2-40B4-BE49-F238E27FC236}">
                <a16:creationId xmlns:a16="http://schemas.microsoft.com/office/drawing/2014/main" id="{30917BA9-493B-8D23-27F8-2F6FF0036A4C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2641600" y="219385"/>
            <a:ext cx="9286875" cy="285129"/>
          </a:xfrm>
        </p:spPr>
        <p:txBody>
          <a:bodyPr/>
          <a:lstStyle>
            <a:lvl1pPr marL="0" indent="0" algn="r">
              <a:buFontTx/>
              <a:buNone/>
              <a:defRPr sz="1000" baseline="0"/>
            </a:lvl1pPr>
          </a:lstStyle>
          <a:p>
            <a:pPr lvl="0"/>
            <a:r>
              <a:rPr lang="de-DE" dirty="0"/>
              <a:t>Name des Kapitels einfügen</a:t>
            </a:r>
          </a:p>
        </p:txBody>
      </p:sp>
    </p:spTree>
    <p:extLst>
      <p:ext uri="{BB962C8B-B14F-4D97-AF65-F5344CB8AC3E}">
        <p14:creationId xmlns:p14="http://schemas.microsoft.com/office/powerpoint/2010/main" val="399583899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ita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AD2A970-F2F8-EC95-7259-C4CF09DD2F2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gray">
          <a:xfrm>
            <a:off x="1577339" y="1320164"/>
            <a:ext cx="9379585" cy="4953635"/>
          </a:xfrm>
        </p:spPr>
        <p:txBody>
          <a:bodyPr/>
          <a:lstStyle>
            <a:lvl1pPr marL="92075" indent="-92075">
              <a:lnSpc>
                <a:spcPct val="90000"/>
              </a:lnSpc>
              <a:buNone/>
              <a:defRPr sz="4000" spc="80" baseline="0"/>
            </a:lvl1pPr>
            <a:lvl2pPr marL="92075" indent="0">
              <a:spcBef>
                <a:spcPts val="1400"/>
              </a:spcBef>
              <a:buNone/>
              <a:defRPr sz="1000" cap="all" baseline="0"/>
            </a:lvl2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12" name="Freihandform: Form 11">
            <a:extLst>
              <a:ext uri="{FF2B5EF4-FFF2-40B4-BE49-F238E27FC236}">
                <a16:creationId xmlns:a16="http://schemas.microsoft.com/office/drawing/2014/main" id="{543982F4-6357-B501-E552-CB488A11864F}"/>
              </a:ext>
            </a:extLst>
          </p:cNvPr>
          <p:cNvSpPr/>
          <p:nvPr userDrawn="1"/>
        </p:nvSpPr>
        <p:spPr bwMode="gray">
          <a:xfrm>
            <a:off x="11820720" y="4484062"/>
            <a:ext cx="371280" cy="1053158"/>
          </a:xfrm>
          <a:custGeom>
            <a:avLst/>
            <a:gdLst>
              <a:gd name="connsiteX0" fmla="*/ 0 w 487802"/>
              <a:gd name="connsiteY0" fmla="*/ 0 h 1318835"/>
              <a:gd name="connsiteX1" fmla="*/ 487802 w 487802"/>
              <a:gd name="connsiteY1" fmla="*/ 0 h 1318835"/>
              <a:gd name="connsiteX2" fmla="*/ 487802 w 487802"/>
              <a:gd name="connsiteY2" fmla="*/ 1318835 h 1318835"/>
              <a:gd name="connsiteX3" fmla="*/ 0 w 487802"/>
              <a:gd name="connsiteY3" fmla="*/ 1318835 h 13188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7802" h="1318835">
                <a:moveTo>
                  <a:pt x="0" y="0"/>
                </a:moveTo>
                <a:lnTo>
                  <a:pt x="487802" y="0"/>
                </a:lnTo>
                <a:lnTo>
                  <a:pt x="487802" y="1318835"/>
                </a:lnTo>
                <a:lnTo>
                  <a:pt x="0" y="1318835"/>
                </a:lnTo>
                <a:close/>
              </a:path>
            </a:pathLst>
          </a:custGeom>
          <a:solidFill>
            <a:schemeClr val="accent5"/>
          </a:solidFill>
          <a:ln w="6357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13" name="Freihandform: Form 12">
            <a:extLst>
              <a:ext uri="{FF2B5EF4-FFF2-40B4-BE49-F238E27FC236}">
                <a16:creationId xmlns:a16="http://schemas.microsoft.com/office/drawing/2014/main" id="{797B3F93-7838-51D3-6214-E82D8EF1E591}"/>
              </a:ext>
            </a:extLst>
          </p:cNvPr>
          <p:cNvSpPr/>
          <p:nvPr userDrawn="1"/>
        </p:nvSpPr>
        <p:spPr bwMode="gray">
          <a:xfrm>
            <a:off x="11455592" y="5537213"/>
            <a:ext cx="365128" cy="1320787"/>
          </a:xfrm>
          <a:custGeom>
            <a:avLst/>
            <a:gdLst>
              <a:gd name="connsiteX0" fmla="*/ 0 w 481439"/>
              <a:gd name="connsiteY0" fmla="*/ 0 h 2120873"/>
              <a:gd name="connsiteX1" fmla="*/ 481440 w 481439"/>
              <a:gd name="connsiteY1" fmla="*/ 0 h 2120873"/>
              <a:gd name="connsiteX2" fmla="*/ 481440 w 481439"/>
              <a:gd name="connsiteY2" fmla="*/ 2120874 h 2120873"/>
              <a:gd name="connsiteX3" fmla="*/ 0 w 481439"/>
              <a:gd name="connsiteY3" fmla="*/ 2120874 h 2120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1439" h="2120873">
                <a:moveTo>
                  <a:pt x="0" y="0"/>
                </a:moveTo>
                <a:lnTo>
                  <a:pt x="481440" y="0"/>
                </a:lnTo>
                <a:lnTo>
                  <a:pt x="481440" y="2120874"/>
                </a:lnTo>
                <a:lnTo>
                  <a:pt x="0" y="2120874"/>
                </a:lnTo>
                <a:close/>
              </a:path>
            </a:pathLst>
          </a:custGeom>
          <a:solidFill>
            <a:schemeClr val="accent5"/>
          </a:solidFill>
          <a:ln w="6357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14" name="Freihandform: Form 13">
            <a:extLst>
              <a:ext uri="{FF2B5EF4-FFF2-40B4-BE49-F238E27FC236}">
                <a16:creationId xmlns:a16="http://schemas.microsoft.com/office/drawing/2014/main" id="{EC2493C7-E0B7-59AF-9F24-AD42D319EDBC}"/>
              </a:ext>
            </a:extLst>
          </p:cNvPr>
          <p:cNvSpPr/>
          <p:nvPr userDrawn="1"/>
        </p:nvSpPr>
        <p:spPr bwMode="gray">
          <a:xfrm>
            <a:off x="372808" y="1304925"/>
            <a:ext cx="363600" cy="1058271"/>
          </a:xfrm>
          <a:custGeom>
            <a:avLst/>
            <a:gdLst>
              <a:gd name="connsiteX0" fmla="*/ 0 w 487802"/>
              <a:gd name="connsiteY0" fmla="*/ 0 h 1318835"/>
              <a:gd name="connsiteX1" fmla="*/ 487802 w 487802"/>
              <a:gd name="connsiteY1" fmla="*/ 0 h 1318835"/>
              <a:gd name="connsiteX2" fmla="*/ 487802 w 487802"/>
              <a:gd name="connsiteY2" fmla="*/ 1318835 h 1318835"/>
              <a:gd name="connsiteX3" fmla="*/ 0 w 487802"/>
              <a:gd name="connsiteY3" fmla="*/ 1318835 h 13188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7802" h="1318835">
                <a:moveTo>
                  <a:pt x="0" y="0"/>
                </a:moveTo>
                <a:lnTo>
                  <a:pt x="487802" y="0"/>
                </a:lnTo>
                <a:lnTo>
                  <a:pt x="487802" y="1318835"/>
                </a:lnTo>
                <a:lnTo>
                  <a:pt x="0" y="1318835"/>
                </a:lnTo>
                <a:close/>
              </a:path>
            </a:pathLst>
          </a:custGeom>
          <a:solidFill>
            <a:schemeClr val="accent5"/>
          </a:solidFill>
          <a:ln w="6357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16" name="Freihandform: Form 15">
            <a:extLst>
              <a:ext uri="{FF2B5EF4-FFF2-40B4-BE49-F238E27FC236}">
                <a16:creationId xmlns:a16="http://schemas.microsoft.com/office/drawing/2014/main" id="{B84B9592-5FDC-BA6C-9390-EC8942533DF5}"/>
              </a:ext>
            </a:extLst>
          </p:cNvPr>
          <p:cNvSpPr/>
          <p:nvPr userDrawn="1"/>
        </p:nvSpPr>
        <p:spPr bwMode="gray">
          <a:xfrm>
            <a:off x="0" y="2363189"/>
            <a:ext cx="372808" cy="1318835"/>
          </a:xfrm>
          <a:custGeom>
            <a:avLst/>
            <a:gdLst>
              <a:gd name="connsiteX0" fmla="*/ 0 w 481439"/>
              <a:gd name="connsiteY0" fmla="*/ 0 h 2120873"/>
              <a:gd name="connsiteX1" fmla="*/ 481440 w 481439"/>
              <a:gd name="connsiteY1" fmla="*/ 0 h 2120873"/>
              <a:gd name="connsiteX2" fmla="*/ 481440 w 481439"/>
              <a:gd name="connsiteY2" fmla="*/ 2120874 h 2120873"/>
              <a:gd name="connsiteX3" fmla="*/ 0 w 481439"/>
              <a:gd name="connsiteY3" fmla="*/ 2120874 h 2120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1439" h="2120873">
                <a:moveTo>
                  <a:pt x="0" y="0"/>
                </a:moveTo>
                <a:lnTo>
                  <a:pt x="481440" y="0"/>
                </a:lnTo>
                <a:lnTo>
                  <a:pt x="481440" y="2120874"/>
                </a:lnTo>
                <a:lnTo>
                  <a:pt x="0" y="2120874"/>
                </a:lnTo>
                <a:close/>
              </a:path>
            </a:pathLst>
          </a:custGeom>
          <a:solidFill>
            <a:schemeClr val="accent5"/>
          </a:solidFill>
          <a:ln w="6357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3" name="Inhaltsplatzhalter 7">
            <a:extLst>
              <a:ext uri="{FF2B5EF4-FFF2-40B4-BE49-F238E27FC236}">
                <a16:creationId xmlns:a16="http://schemas.microsoft.com/office/drawing/2014/main" id="{48EC5067-453C-D66E-5244-FCBB5A8780C1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2641600" y="219385"/>
            <a:ext cx="9286875" cy="285129"/>
          </a:xfrm>
        </p:spPr>
        <p:txBody>
          <a:bodyPr/>
          <a:lstStyle>
            <a:lvl1pPr marL="0" indent="0" algn="r">
              <a:buFontTx/>
              <a:buNone/>
              <a:defRPr sz="1000" baseline="0"/>
            </a:lvl1pPr>
          </a:lstStyle>
          <a:p>
            <a:pPr lvl="0"/>
            <a:r>
              <a:rPr lang="de-DE" dirty="0"/>
              <a:t>Name des Kapitels einfügen</a:t>
            </a:r>
          </a:p>
        </p:txBody>
      </p:sp>
    </p:spTree>
    <p:extLst>
      <p:ext uri="{BB962C8B-B14F-4D97-AF65-F5344CB8AC3E}">
        <p14:creationId xmlns:p14="http://schemas.microsoft.com/office/powerpoint/2010/main" val="45662285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ita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AD2A970-F2F8-EC95-7259-C4CF09DD2F2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gray">
          <a:xfrm>
            <a:off x="1638299" y="1320164"/>
            <a:ext cx="9318625" cy="4953635"/>
          </a:xfrm>
        </p:spPr>
        <p:txBody>
          <a:bodyPr/>
          <a:lstStyle>
            <a:lvl1pPr marL="92075" indent="-92075">
              <a:lnSpc>
                <a:spcPct val="94000"/>
              </a:lnSpc>
              <a:buNone/>
              <a:tabLst>
                <a:tab pos="92075" algn="l"/>
              </a:tabLst>
              <a:defRPr sz="2000" spc="20" baseline="0"/>
            </a:lvl1pPr>
            <a:lvl2pPr marL="92075" indent="0">
              <a:spcBef>
                <a:spcPts val="1400"/>
              </a:spcBef>
              <a:buNone/>
              <a:defRPr sz="1000" cap="all" baseline="0"/>
            </a:lvl2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12" name="Freihandform: Form 11">
            <a:extLst>
              <a:ext uri="{FF2B5EF4-FFF2-40B4-BE49-F238E27FC236}">
                <a16:creationId xmlns:a16="http://schemas.microsoft.com/office/drawing/2014/main" id="{543982F4-6357-B501-E552-CB488A11864F}"/>
              </a:ext>
            </a:extLst>
          </p:cNvPr>
          <p:cNvSpPr/>
          <p:nvPr userDrawn="1"/>
        </p:nvSpPr>
        <p:spPr bwMode="gray">
          <a:xfrm>
            <a:off x="11820720" y="4484062"/>
            <a:ext cx="371280" cy="1053158"/>
          </a:xfrm>
          <a:custGeom>
            <a:avLst/>
            <a:gdLst>
              <a:gd name="connsiteX0" fmla="*/ 0 w 487802"/>
              <a:gd name="connsiteY0" fmla="*/ 0 h 1318835"/>
              <a:gd name="connsiteX1" fmla="*/ 487802 w 487802"/>
              <a:gd name="connsiteY1" fmla="*/ 0 h 1318835"/>
              <a:gd name="connsiteX2" fmla="*/ 487802 w 487802"/>
              <a:gd name="connsiteY2" fmla="*/ 1318835 h 1318835"/>
              <a:gd name="connsiteX3" fmla="*/ 0 w 487802"/>
              <a:gd name="connsiteY3" fmla="*/ 1318835 h 13188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7802" h="1318835">
                <a:moveTo>
                  <a:pt x="0" y="0"/>
                </a:moveTo>
                <a:lnTo>
                  <a:pt x="487802" y="0"/>
                </a:lnTo>
                <a:lnTo>
                  <a:pt x="487802" y="1318835"/>
                </a:lnTo>
                <a:lnTo>
                  <a:pt x="0" y="1318835"/>
                </a:lnTo>
                <a:close/>
              </a:path>
            </a:pathLst>
          </a:custGeom>
          <a:solidFill>
            <a:schemeClr val="accent5"/>
          </a:solidFill>
          <a:ln w="6357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13" name="Freihandform: Form 12">
            <a:extLst>
              <a:ext uri="{FF2B5EF4-FFF2-40B4-BE49-F238E27FC236}">
                <a16:creationId xmlns:a16="http://schemas.microsoft.com/office/drawing/2014/main" id="{797B3F93-7838-51D3-6214-E82D8EF1E591}"/>
              </a:ext>
            </a:extLst>
          </p:cNvPr>
          <p:cNvSpPr/>
          <p:nvPr userDrawn="1"/>
        </p:nvSpPr>
        <p:spPr bwMode="gray">
          <a:xfrm>
            <a:off x="11455592" y="5537213"/>
            <a:ext cx="365128" cy="1320787"/>
          </a:xfrm>
          <a:custGeom>
            <a:avLst/>
            <a:gdLst>
              <a:gd name="connsiteX0" fmla="*/ 0 w 481439"/>
              <a:gd name="connsiteY0" fmla="*/ 0 h 2120873"/>
              <a:gd name="connsiteX1" fmla="*/ 481440 w 481439"/>
              <a:gd name="connsiteY1" fmla="*/ 0 h 2120873"/>
              <a:gd name="connsiteX2" fmla="*/ 481440 w 481439"/>
              <a:gd name="connsiteY2" fmla="*/ 2120874 h 2120873"/>
              <a:gd name="connsiteX3" fmla="*/ 0 w 481439"/>
              <a:gd name="connsiteY3" fmla="*/ 2120874 h 2120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1439" h="2120873">
                <a:moveTo>
                  <a:pt x="0" y="0"/>
                </a:moveTo>
                <a:lnTo>
                  <a:pt x="481440" y="0"/>
                </a:lnTo>
                <a:lnTo>
                  <a:pt x="481440" y="2120874"/>
                </a:lnTo>
                <a:lnTo>
                  <a:pt x="0" y="2120874"/>
                </a:lnTo>
                <a:close/>
              </a:path>
            </a:pathLst>
          </a:custGeom>
          <a:solidFill>
            <a:schemeClr val="accent5"/>
          </a:solidFill>
          <a:ln w="6357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14" name="Freihandform: Form 13">
            <a:extLst>
              <a:ext uri="{FF2B5EF4-FFF2-40B4-BE49-F238E27FC236}">
                <a16:creationId xmlns:a16="http://schemas.microsoft.com/office/drawing/2014/main" id="{EC2493C7-E0B7-59AF-9F24-AD42D319EDBC}"/>
              </a:ext>
            </a:extLst>
          </p:cNvPr>
          <p:cNvSpPr/>
          <p:nvPr userDrawn="1"/>
        </p:nvSpPr>
        <p:spPr bwMode="gray">
          <a:xfrm>
            <a:off x="372808" y="1304925"/>
            <a:ext cx="363600" cy="1058271"/>
          </a:xfrm>
          <a:custGeom>
            <a:avLst/>
            <a:gdLst>
              <a:gd name="connsiteX0" fmla="*/ 0 w 487802"/>
              <a:gd name="connsiteY0" fmla="*/ 0 h 1318835"/>
              <a:gd name="connsiteX1" fmla="*/ 487802 w 487802"/>
              <a:gd name="connsiteY1" fmla="*/ 0 h 1318835"/>
              <a:gd name="connsiteX2" fmla="*/ 487802 w 487802"/>
              <a:gd name="connsiteY2" fmla="*/ 1318835 h 1318835"/>
              <a:gd name="connsiteX3" fmla="*/ 0 w 487802"/>
              <a:gd name="connsiteY3" fmla="*/ 1318835 h 13188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7802" h="1318835">
                <a:moveTo>
                  <a:pt x="0" y="0"/>
                </a:moveTo>
                <a:lnTo>
                  <a:pt x="487802" y="0"/>
                </a:lnTo>
                <a:lnTo>
                  <a:pt x="487802" y="1318835"/>
                </a:lnTo>
                <a:lnTo>
                  <a:pt x="0" y="1318835"/>
                </a:lnTo>
                <a:close/>
              </a:path>
            </a:pathLst>
          </a:custGeom>
          <a:solidFill>
            <a:schemeClr val="accent5"/>
          </a:solidFill>
          <a:ln w="6357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16" name="Freihandform: Form 15">
            <a:extLst>
              <a:ext uri="{FF2B5EF4-FFF2-40B4-BE49-F238E27FC236}">
                <a16:creationId xmlns:a16="http://schemas.microsoft.com/office/drawing/2014/main" id="{B84B9592-5FDC-BA6C-9390-EC8942533DF5}"/>
              </a:ext>
            </a:extLst>
          </p:cNvPr>
          <p:cNvSpPr/>
          <p:nvPr userDrawn="1"/>
        </p:nvSpPr>
        <p:spPr bwMode="gray">
          <a:xfrm>
            <a:off x="0" y="2363189"/>
            <a:ext cx="372808" cy="1318835"/>
          </a:xfrm>
          <a:custGeom>
            <a:avLst/>
            <a:gdLst>
              <a:gd name="connsiteX0" fmla="*/ 0 w 481439"/>
              <a:gd name="connsiteY0" fmla="*/ 0 h 2120873"/>
              <a:gd name="connsiteX1" fmla="*/ 481440 w 481439"/>
              <a:gd name="connsiteY1" fmla="*/ 0 h 2120873"/>
              <a:gd name="connsiteX2" fmla="*/ 481440 w 481439"/>
              <a:gd name="connsiteY2" fmla="*/ 2120874 h 2120873"/>
              <a:gd name="connsiteX3" fmla="*/ 0 w 481439"/>
              <a:gd name="connsiteY3" fmla="*/ 2120874 h 2120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1439" h="2120873">
                <a:moveTo>
                  <a:pt x="0" y="0"/>
                </a:moveTo>
                <a:lnTo>
                  <a:pt x="481440" y="0"/>
                </a:lnTo>
                <a:lnTo>
                  <a:pt x="481440" y="2120874"/>
                </a:lnTo>
                <a:lnTo>
                  <a:pt x="0" y="2120874"/>
                </a:lnTo>
                <a:close/>
              </a:path>
            </a:pathLst>
          </a:custGeom>
          <a:solidFill>
            <a:schemeClr val="accent5"/>
          </a:solidFill>
          <a:ln w="6357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3" name="Inhaltsplatzhalter 7">
            <a:extLst>
              <a:ext uri="{FF2B5EF4-FFF2-40B4-BE49-F238E27FC236}">
                <a16:creationId xmlns:a16="http://schemas.microsoft.com/office/drawing/2014/main" id="{1AA60F96-1047-41ED-C615-051C9BEB0DBC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2641600" y="219385"/>
            <a:ext cx="9286875" cy="285129"/>
          </a:xfrm>
        </p:spPr>
        <p:txBody>
          <a:bodyPr/>
          <a:lstStyle>
            <a:lvl1pPr marL="0" indent="0" algn="r">
              <a:buFontTx/>
              <a:buNone/>
              <a:defRPr sz="1000" baseline="0"/>
            </a:lvl1pPr>
          </a:lstStyle>
          <a:p>
            <a:pPr lvl="0"/>
            <a:r>
              <a:rPr lang="de-DE" dirty="0"/>
              <a:t>Name des Kapitels einfügen</a:t>
            </a:r>
          </a:p>
        </p:txBody>
      </p:sp>
    </p:spTree>
    <p:extLst>
      <p:ext uri="{BB962C8B-B14F-4D97-AF65-F5344CB8AC3E}">
        <p14:creationId xmlns:p14="http://schemas.microsoft.com/office/powerpoint/2010/main" val="94306989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ildplatzhalter 8">
            <a:extLst>
              <a:ext uri="{FF2B5EF4-FFF2-40B4-BE49-F238E27FC236}">
                <a16:creationId xmlns:a16="http://schemas.microsoft.com/office/drawing/2014/main" id="{0976F8EF-610A-DCEF-1A70-730170C1B7E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 bwMode="gray">
          <a:xfrm>
            <a:off x="263525" y="1304925"/>
            <a:ext cx="10693400" cy="3168650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9B1479A-FAA5-D20B-A06D-FC0A755222A3}"/>
              </a:ext>
            </a:extLst>
          </p:cNvPr>
          <p:cNvSpPr>
            <a:spLocks noGrp="1"/>
          </p:cNvSpPr>
          <p:nvPr>
            <p:ph type="ctrTitle"/>
          </p:nvPr>
        </p:nvSpPr>
        <p:spPr bwMode="gray">
          <a:xfrm>
            <a:off x="731839" y="5221128"/>
            <a:ext cx="9756773" cy="1376522"/>
          </a:xfrm>
        </p:spPr>
        <p:txBody>
          <a:bodyPr anchor="t"/>
          <a:lstStyle>
            <a:lvl1pPr algn="l">
              <a:defRPr sz="3000" cap="none" spc="50" baseline="0"/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58DA01E7-B9F8-0F29-721B-DBF3ABE344A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711" y="208799"/>
            <a:ext cx="2477821" cy="82800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73E7D435-6EF8-E400-2512-45D744B87CC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8414" y="204788"/>
            <a:ext cx="1155349" cy="8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0226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61" userDrawn="1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Bildplatzhalter 12">
            <a:extLst>
              <a:ext uri="{FF2B5EF4-FFF2-40B4-BE49-F238E27FC236}">
                <a16:creationId xmlns:a16="http://schemas.microsoft.com/office/drawing/2014/main" id="{5D483F02-ED2A-4CB5-E9B6-9F1518D618D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 bwMode="gray">
          <a:xfrm>
            <a:off x="263525" y="1304925"/>
            <a:ext cx="10693400" cy="2665095"/>
          </a:xfrm>
          <a:custGeom>
            <a:avLst/>
            <a:gdLst>
              <a:gd name="connsiteX0" fmla="*/ 10216470 w 10693400"/>
              <a:gd name="connsiteY0" fmla="*/ 0 h 2665095"/>
              <a:gd name="connsiteX1" fmla="*/ 10693400 w 10693400"/>
              <a:gd name="connsiteY1" fmla="*/ 0 h 2665095"/>
              <a:gd name="connsiteX2" fmla="*/ 10693400 w 10693400"/>
              <a:gd name="connsiteY2" fmla="*/ 1058263 h 2665095"/>
              <a:gd name="connsiteX3" fmla="*/ 10216470 w 10693400"/>
              <a:gd name="connsiteY3" fmla="*/ 1058263 h 2665095"/>
              <a:gd name="connsiteX4" fmla="*/ 0 w 10693400"/>
              <a:gd name="connsiteY4" fmla="*/ 0 h 2665095"/>
              <a:gd name="connsiteX5" fmla="*/ 9728668 w 10693400"/>
              <a:gd name="connsiteY5" fmla="*/ 0 h 2665095"/>
              <a:gd name="connsiteX6" fmla="*/ 9728668 w 10693400"/>
              <a:gd name="connsiteY6" fmla="*/ 1058270 h 2665095"/>
              <a:gd name="connsiteX7" fmla="*/ 10216470 w 10693400"/>
              <a:gd name="connsiteY7" fmla="*/ 1058270 h 2665095"/>
              <a:gd name="connsiteX8" fmla="*/ 10216470 w 10693400"/>
              <a:gd name="connsiteY8" fmla="*/ 2665095 h 2665095"/>
              <a:gd name="connsiteX9" fmla="*/ 9722305 w 10693400"/>
              <a:gd name="connsiteY9" fmla="*/ 2665095 h 2665095"/>
              <a:gd name="connsiteX10" fmla="*/ 9722305 w 10693400"/>
              <a:gd name="connsiteY10" fmla="*/ 1058263 h 2665095"/>
              <a:gd name="connsiteX11" fmla="*/ 9240865 w 10693400"/>
              <a:gd name="connsiteY11" fmla="*/ 1058263 h 2665095"/>
              <a:gd name="connsiteX12" fmla="*/ 9240865 w 10693400"/>
              <a:gd name="connsiteY12" fmla="*/ 2665095 h 2665095"/>
              <a:gd name="connsiteX13" fmla="*/ 0 w 10693400"/>
              <a:gd name="connsiteY13" fmla="*/ 2665095 h 2665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0693400" h="2665095">
                <a:moveTo>
                  <a:pt x="10216470" y="0"/>
                </a:moveTo>
                <a:lnTo>
                  <a:pt x="10693400" y="0"/>
                </a:lnTo>
                <a:lnTo>
                  <a:pt x="10693400" y="1058263"/>
                </a:lnTo>
                <a:lnTo>
                  <a:pt x="10216470" y="1058263"/>
                </a:lnTo>
                <a:close/>
                <a:moveTo>
                  <a:pt x="0" y="0"/>
                </a:moveTo>
                <a:lnTo>
                  <a:pt x="9728668" y="0"/>
                </a:lnTo>
                <a:lnTo>
                  <a:pt x="9728668" y="1058270"/>
                </a:lnTo>
                <a:lnTo>
                  <a:pt x="10216470" y="1058270"/>
                </a:lnTo>
                <a:lnTo>
                  <a:pt x="10216470" y="2665095"/>
                </a:lnTo>
                <a:lnTo>
                  <a:pt x="9722305" y="2665095"/>
                </a:lnTo>
                <a:lnTo>
                  <a:pt x="9722305" y="1058263"/>
                </a:lnTo>
                <a:lnTo>
                  <a:pt x="9240865" y="1058263"/>
                </a:lnTo>
                <a:lnTo>
                  <a:pt x="9240865" y="2665095"/>
                </a:lnTo>
                <a:lnTo>
                  <a:pt x="0" y="2665095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9B1479A-FAA5-D20B-A06D-FC0A755222A3}"/>
              </a:ext>
            </a:extLst>
          </p:cNvPr>
          <p:cNvSpPr>
            <a:spLocks noGrp="1"/>
          </p:cNvSpPr>
          <p:nvPr>
            <p:ph type="ctrTitle"/>
          </p:nvPr>
        </p:nvSpPr>
        <p:spPr bwMode="gray">
          <a:xfrm>
            <a:off x="731839" y="4463732"/>
            <a:ext cx="9756773" cy="2133918"/>
          </a:xfrm>
        </p:spPr>
        <p:txBody>
          <a:bodyPr anchor="t"/>
          <a:lstStyle>
            <a:lvl1pPr algn="l">
              <a:defRPr sz="3000" cap="none" spc="50" baseline="0"/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12FF3F45-F12D-C274-7337-8B959F8EB4E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711" y="208799"/>
            <a:ext cx="2477821" cy="82800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8B1E3701-2675-78C1-3FB5-AF35653D8AF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8414" y="204788"/>
            <a:ext cx="1155349" cy="8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9082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61" userDrawn="1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ihandform: Form 6">
            <a:extLst>
              <a:ext uri="{FF2B5EF4-FFF2-40B4-BE49-F238E27FC236}">
                <a16:creationId xmlns:a16="http://schemas.microsoft.com/office/drawing/2014/main" id="{AF3CB661-0B04-F788-83F9-332BB8BD1374}"/>
              </a:ext>
            </a:extLst>
          </p:cNvPr>
          <p:cNvSpPr/>
          <p:nvPr userDrawn="1"/>
        </p:nvSpPr>
        <p:spPr bwMode="ltGray">
          <a:xfrm>
            <a:off x="263525" y="1304925"/>
            <a:ext cx="10693400" cy="5292725"/>
          </a:xfrm>
          <a:custGeom>
            <a:avLst/>
            <a:gdLst>
              <a:gd name="connsiteX0" fmla="*/ 10216470 w 10693400"/>
              <a:gd name="connsiteY0" fmla="*/ 0 h 5292725"/>
              <a:gd name="connsiteX1" fmla="*/ 10693400 w 10693400"/>
              <a:gd name="connsiteY1" fmla="*/ 0 h 5292725"/>
              <a:gd name="connsiteX2" fmla="*/ 10693400 w 10693400"/>
              <a:gd name="connsiteY2" fmla="*/ 2124075 h 5292725"/>
              <a:gd name="connsiteX3" fmla="*/ 10216470 w 10693400"/>
              <a:gd name="connsiteY3" fmla="*/ 2124075 h 5292725"/>
              <a:gd name="connsiteX4" fmla="*/ 0 w 10693400"/>
              <a:gd name="connsiteY4" fmla="*/ 0 h 5292725"/>
              <a:gd name="connsiteX5" fmla="*/ 9728668 w 10693400"/>
              <a:gd name="connsiteY5" fmla="*/ 0 h 5292725"/>
              <a:gd name="connsiteX6" fmla="*/ 9728668 w 10693400"/>
              <a:gd name="connsiteY6" fmla="*/ 2124075 h 5292725"/>
              <a:gd name="connsiteX7" fmla="*/ 10216470 w 10693400"/>
              <a:gd name="connsiteY7" fmla="*/ 2124075 h 5292725"/>
              <a:gd name="connsiteX8" fmla="*/ 10216470 w 10693400"/>
              <a:gd name="connsiteY8" fmla="*/ 5292725 h 5292725"/>
              <a:gd name="connsiteX9" fmla="*/ 9722305 w 10693400"/>
              <a:gd name="connsiteY9" fmla="*/ 5292725 h 5292725"/>
              <a:gd name="connsiteX10" fmla="*/ 9722305 w 10693400"/>
              <a:gd name="connsiteY10" fmla="*/ 2124075 h 5292725"/>
              <a:gd name="connsiteX11" fmla="*/ 9240865 w 10693400"/>
              <a:gd name="connsiteY11" fmla="*/ 2124075 h 5292725"/>
              <a:gd name="connsiteX12" fmla="*/ 9240865 w 10693400"/>
              <a:gd name="connsiteY12" fmla="*/ 5292725 h 5292725"/>
              <a:gd name="connsiteX13" fmla="*/ 0 w 10693400"/>
              <a:gd name="connsiteY13" fmla="*/ 5292725 h 5292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0693400" h="5292725">
                <a:moveTo>
                  <a:pt x="10216470" y="0"/>
                </a:moveTo>
                <a:lnTo>
                  <a:pt x="10693400" y="0"/>
                </a:lnTo>
                <a:lnTo>
                  <a:pt x="10693400" y="2124075"/>
                </a:lnTo>
                <a:lnTo>
                  <a:pt x="10216470" y="2124075"/>
                </a:lnTo>
                <a:close/>
                <a:moveTo>
                  <a:pt x="0" y="0"/>
                </a:moveTo>
                <a:lnTo>
                  <a:pt x="9728668" y="0"/>
                </a:lnTo>
                <a:lnTo>
                  <a:pt x="9728668" y="2124075"/>
                </a:lnTo>
                <a:lnTo>
                  <a:pt x="10216470" y="2124075"/>
                </a:lnTo>
                <a:lnTo>
                  <a:pt x="10216470" y="5292725"/>
                </a:lnTo>
                <a:lnTo>
                  <a:pt x="9722305" y="5292725"/>
                </a:lnTo>
                <a:lnTo>
                  <a:pt x="9722305" y="2124075"/>
                </a:lnTo>
                <a:lnTo>
                  <a:pt x="9240865" y="2124075"/>
                </a:lnTo>
                <a:lnTo>
                  <a:pt x="9240865" y="5292725"/>
                </a:lnTo>
                <a:lnTo>
                  <a:pt x="0" y="5292725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9B1479A-FAA5-D20B-A06D-FC0A755222A3}"/>
              </a:ext>
            </a:extLst>
          </p:cNvPr>
          <p:cNvSpPr>
            <a:spLocks noGrp="1"/>
          </p:cNvSpPr>
          <p:nvPr>
            <p:ph type="ctrTitle"/>
          </p:nvPr>
        </p:nvSpPr>
        <p:spPr bwMode="gray">
          <a:xfrm>
            <a:off x="982663" y="1844674"/>
            <a:ext cx="8054657" cy="1674495"/>
          </a:xfrm>
        </p:spPr>
        <p:txBody>
          <a:bodyPr anchor="b"/>
          <a:lstStyle>
            <a:lvl1pPr algn="l">
              <a:defRPr sz="3000" cap="none" spc="50" baseline="0"/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BE2A86E3-DF74-7E86-2859-9E158C3B37B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711" y="208799"/>
            <a:ext cx="2477821" cy="82800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3E1DDC08-BD9B-EA45-72EF-95F71CD61C0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8414" y="204788"/>
            <a:ext cx="1155349" cy="8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5900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61" userDrawn="1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196029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55695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ihandform: Form 16">
            <a:extLst>
              <a:ext uri="{FF2B5EF4-FFF2-40B4-BE49-F238E27FC236}">
                <a16:creationId xmlns:a16="http://schemas.microsoft.com/office/drawing/2014/main" id="{07690E8C-6ADF-88D3-02DD-56A82DC07FF2}"/>
              </a:ext>
            </a:extLst>
          </p:cNvPr>
          <p:cNvSpPr/>
          <p:nvPr userDrawn="1"/>
        </p:nvSpPr>
        <p:spPr bwMode="ltGray">
          <a:xfrm>
            <a:off x="263525" y="1304925"/>
            <a:ext cx="10693400" cy="5292725"/>
          </a:xfrm>
          <a:custGeom>
            <a:avLst/>
            <a:gdLst>
              <a:gd name="connsiteX0" fmla="*/ 10216470 w 10693400"/>
              <a:gd name="connsiteY0" fmla="*/ 0 h 5292725"/>
              <a:gd name="connsiteX1" fmla="*/ 10693400 w 10693400"/>
              <a:gd name="connsiteY1" fmla="*/ 0 h 5292725"/>
              <a:gd name="connsiteX2" fmla="*/ 10693400 w 10693400"/>
              <a:gd name="connsiteY2" fmla="*/ 2124075 h 5292725"/>
              <a:gd name="connsiteX3" fmla="*/ 10216470 w 10693400"/>
              <a:gd name="connsiteY3" fmla="*/ 2124075 h 5292725"/>
              <a:gd name="connsiteX4" fmla="*/ 0 w 10693400"/>
              <a:gd name="connsiteY4" fmla="*/ 0 h 5292725"/>
              <a:gd name="connsiteX5" fmla="*/ 9728668 w 10693400"/>
              <a:gd name="connsiteY5" fmla="*/ 0 h 5292725"/>
              <a:gd name="connsiteX6" fmla="*/ 9728668 w 10693400"/>
              <a:gd name="connsiteY6" fmla="*/ 2124075 h 5292725"/>
              <a:gd name="connsiteX7" fmla="*/ 10216470 w 10693400"/>
              <a:gd name="connsiteY7" fmla="*/ 2124075 h 5292725"/>
              <a:gd name="connsiteX8" fmla="*/ 10216470 w 10693400"/>
              <a:gd name="connsiteY8" fmla="*/ 5292725 h 5292725"/>
              <a:gd name="connsiteX9" fmla="*/ 9722305 w 10693400"/>
              <a:gd name="connsiteY9" fmla="*/ 5292725 h 5292725"/>
              <a:gd name="connsiteX10" fmla="*/ 9722305 w 10693400"/>
              <a:gd name="connsiteY10" fmla="*/ 2124075 h 5292725"/>
              <a:gd name="connsiteX11" fmla="*/ 9240865 w 10693400"/>
              <a:gd name="connsiteY11" fmla="*/ 2124075 h 5292725"/>
              <a:gd name="connsiteX12" fmla="*/ 9240865 w 10693400"/>
              <a:gd name="connsiteY12" fmla="*/ 5292725 h 5292725"/>
              <a:gd name="connsiteX13" fmla="*/ 0 w 10693400"/>
              <a:gd name="connsiteY13" fmla="*/ 5292725 h 5292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0693400" h="5292725">
                <a:moveTo>
                  <a:pt x="10216470" y="0"/>
                </a:moveTo>
                <a:lnTo>
                  <a:pt x="10693400" y="0"/>
                </a:lnTo>
                <a:lnTo>
                  <a:pt x="10693400" y="2124075"/>
                </a:lnTo>
                <a:lnTo>
                  <a:pt x="10216470" y="2124075"/>
                </a:lnTo>
                <a:close/>
                <a:moveTo>
                  <a:pt x="0" y="0"/>
                </a:moveTo>
                <a:lnTo>
                  <a:pt x="9728668" y="0"/>
                </a:lnTo>
                <a:lnTo>
                  <a:pt x="9728668" y="2124075"/>
                </a:lnTo>
                <a:lnTo>
                  <a:pt x="10216470" y="2124075"/>
                </a:lnTo>
                <a:lnTo>
                  <a:pt x="10216470" y="5292725"/>
                </a:lnTo>
                <a:lnTo>
                  <a:pt x="9722305" y="5292725"/>
                </a:lnTo>
                <a:lnTo>
                  <a:pt x="9722305" y="2124075"/>
                </a:lnTo>
                <a:lnTo>
                  <a:pt x="9240865" y="2124075"/>
                </a:lnTo>
                <a:lnTo>
                  <a:pt x="9240865" y="5292725"/>
                </a:lnTo>
                <a:lnTo>
                  <a:pt x="0" y="5292725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9B1479A-FAA5-D20B-A06D-FC0A755222A3}"/>
              </a:ext>
            </a:extLst>
          </p:cNvPr>
          <p:cNvSpPr>
            <a:spLocks noGrp="1"/>
          </p:cNvSpPr>
          <p:nvPr>
            <p:ph type="ctrTitle"/>
          </p:nvPr>
        </p:nvSpPr>
        <p:spPr bwMode="gray">
          <a:xfrm>
            <a:off x="982663" y="1844675"/>
            <a:ext cx="7200000" cy="1666875"/>
          </a:xfrm>
        </p:spPr>
        <p:txBody>
          <a:bodyPr anchor="b"/>
          <a:lstStyle>
            <a:lvl1pPr algn="l">
              <a:defRPr sz="3000" cap="none" spc="50" baseline="0"/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F8A4821-A7F0-6CD3-4C0A-DE182B34D3FE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gray">
          <a:xfrm>
            <a:off x="982663" y="3677549"/>
            <a:ext cx="7200000" cy="1131727"/>
          </a:xfrm>
        </p:spPr>
        <p:txBody>
          <a:bodyPr/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922BBA00-6D35-2307-66C4-DA49159550C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711" y="208799"/>
            <a:ext cx="2477821" cy="82800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8D03CADF-AE5E-324D-AD07-F6FEF9E2C38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8414" y="204788"/>
            <a:ext cx="1155349" cy="828000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480725AD-B328-8A4F-AE8A-0A5A1B465926}"/>
              </a:ext>
            </a:extLst>
          </p:cNvPr>
          <p:cNvSpPr txBox="1"/>
          <p:nvPr userDrawn="1"/>
        </p:nvSpPr>
        <p:spPr bwMode="gray">
          <a:xfrm>
            <a:off x="982663" y="5972809"/>
            <a:ext cx="2005634" cy="341376"/>
          </a:xfrm>
          <a:prstGeom prst="rect">
            <a:avLst/>
          </a:prstGeom>
          <a:noFill/>
        </p:spPr>
        <p:txBody>
          <a:bodyPr wrap="none" lIns="0" tIns="0" rIns="0" bIns="0" anchor="b">
            <a:noAutofit/>
          </a:bodyPr>
          <a:lstStyle/>
          <a:p>
            <a:pPr>
              <a:lnSpc>
                <a:spcPct val="94000"/>
              </a:lnSpc>
            </a:pPr>
            <a:fld id="{75B8A6A3-EC32-430C-B2A6-A56A5CD621F6}" type="datetime1">
              <a:rPr lang="de-DE" sz="1500" spc="0" baseline="0" smtClean="0"/>
              <a:pPr>
                <a:lnSpc>
                  <a:spcPct val="94000"/>
                </a:lnSpc>
              </a:pPr>
              <a:t>13.11.2023</a:t>
            </a:fld>
            <a:endParaRPr lang="de-DE" sz="1500" spc="0" baseline="0" dirty="0"/>
          </a:p>
        </p:txBody>
      </p:sp>
    </p:spTree>
    <p:extLst>
      <p:ext uri="{BB962C8B-B14F-4D97-AF65-F5344CB8AC3E}">
        <p14:creationId xmlns:p14="http://schemas.microsoft.com/office/powerpoint/2010/main" val="2448532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61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ihandform: Form 17">
            <a:extLst>
              <a:ext uri="{FF2B5EF4-FFF2-40B4-BE49-F238E27FC236}">
                <a16:creationId xmlns:a16="http://schemas.microsoft.com/office/drawing/2014/main" id="{043B9E88-907B-D35C-DB3B-1D71C1CE5940}"/>
              </a:ext>
            </a:extLst>
          </p:cNvPr>
          <p:cNvSpPr/>
          <p:nvPr userDrawn="1"/>
        </p:nvSpPr>
        <p:spPr bwMode="ltGray">
          <a:xfrm>
            <a:off x="263525" y="1304925"/>
            <a:ext cx="10693400" cy="5292725"/>
          </a:xfrm>
          <a:custGeom>
            <a:avLst/>
            <a:gdLst>
              <a:gd name="connsiteX0" fmla="*/ 9722304 w 10693400"/>
              <a:gd name="connsiteY0" fmla="*/ 0 h 5292725"/>
              <a:gd name="connsiteX1" fmla="*/ 10693400 w 10693400"/>
              <a:gd name="connsiteY1" fmla="*/ 0 h 5292725"/>
              <a:gd name="connsiteX2" fmla="*/ 10693400 w 10693400"/>
              <a:gd name="connsiteY2" fmla="*/ 3179137 h 5292725"/>
              <a:gd name="connsiteX3" fmla="*/ 9728666 w 10693400"/>
              <a:gd name="connsiteY3" fmla="*/ 3179137 h 5292725"/>
              <a:gd name="connsiteX4" fmla="*/ 9728666 w 10693400"/>
              <a:gd name="connsiteY4" fmla="*/ 5292725 h 5292725"/>
              <a:gd name="connsiteX5" fmla="*/ 9240865 w 10693400"/>
              <a:gd name="connsiteY5" fmla="*/ 5292725 h 5292725"/>
              <a:gd name="connsiteX6" fmla="*/ 9240865 w 10693400"/>
              <a:gd name="connsiteY6" fmla="*/ 3179140 h 5292725"/>
              <a:gd name="connsiteX7" fmla="*/ 9722304 w 10693400"/>
              <a:gd name="connsiteY7" fmla="*/ 3179140 h 5292725"/>
              <a:gd name="connsiteX8" fmla="*/ 0 w 10693400"/>
              <a:gd name="connsiteY8" fmla="*/ 0 h 5292725"/>
              <a:gd name="connsiteX9" fmla="*/ 9240864 w 10693400"/>
              <a:gd name="connsiteY9" fmla="*/ 0 h 5292725"/>
              <a:gd name="connsiteX10" fmla="*/ 9240864 w 10693400"/>
              <a:gd name="connsiteY10" fmla="*/ 3179136 h 5292725"/>
              <a:gd name="connsiteX11" fmla="*/ 8265267 w 10693400"/>
              <a:gd name="connsiteY11" fmla="*/ 3179136 h 5292725"/>
              <a:gd name="connsiteX12" fmla="*/ 8265267 w 10693400"/>
              <a:gd name="connsiteY12" fmla="*/ 5292725 h 5292725"/>
              <a:gd name="connsiteX13" fmla="*/ 0 w 10693400"/>
              <a:gd name="connsiteY13" fmla="*/ 5292725 h 5292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0693400" h="5292725">
                <a:moveTo>
                  <a:pt x="9722304" y="0"/>
                </a:moveTo>
                <a:lnTo>
                  <a:pt x="10693400" y="0"/>
                </a:lnTo>
                <a:lnTo>
                  <a:pt x="10693400" y="3179137"/>
                </a:lnTo>
                <a:lnTo>
                  <a:pt x="9728666" y="3179137"/>
                </a:lnTo>
                <a:lnTo>
                  <a:pt x="9728666" y="5292725"/>
                </a:lnTo>
                <a:lnTo>
                  <a:pt x="9240865" y="5292725"/>
                </a:lnTo>
                <a:lnTo>
                  <a:pt x="9240865" y="3179140"/>
                </a:lnTo>
                <a:lnTo>
                  <a:pt x="9722304" y="3179140"/>
                </a:lnTo>
                <a:close/>
                <a:moveTo>
                  <a:pt x="0" y="0"/>
                </a:moveTo>
                <a:lnTo>
                  <a:pt x="9240864" y="0"/>
                </a:lnTo>
                <a:lnTo>
                  <a:pt x="9240864" y="3179136"/>
                </a:lnTo>
                <a:lnTo>
                  <a:pt x="8265267" y="3179136"/>
                </a:lnTo>
                <a:lnTo>
                  <a:pt x="8265267" y="5292725"/>
                </a:lnTo>
                <a:lnTo>
                  <a:pt x="0" y="5292725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9B1479A-FAA5-D20B-A06D-FC0A755222A3}"/>
              </a:ext>
            </a:extLst>
          </p:cNvPr>
          <p:cNvSpPr>
            <a:spLocks noGrp="1"/>
          </p:cNvSpPr>
          <p:nvPr>
            <p:ph type="ctrTitle"/>
          </p:nvPr>
        </p:nvSpPr>
        <p:spPr bwMode="gray">
          <a:xfrm>
            <a:off x="982663" y="1844675"/>
            <a:ext cx="7200000" cy="1666875"/>
          </a:xfrm>
        </p:spPr>
        <p:txBody>
          <a:bodyPr anchor="b"/>
          <a:lstStyle>
            <a:lvl1pPr algn="l">
              <a:defRPr sz="3000" cap="none" spc="50" baseline="0"/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F8A4821-A7F0-6CD3-4C0A-DE182B34D3FE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gray">
          <a:xfrm>
            <a:off x="982663" y="3677549"/>
            <a:ext cx="7200000" cy="1131727"/>
          </a:xfrm>
        </p:spPr>
        <p:txBody>
          <a:bodyPr/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645A12EA-2065-C2E3-32A4-8A122123341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711" y="208799"/>
            <a:ext cx="2477821" cy="82800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B31FAE31-E121-977E-1BDA-64CBD8C114D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8414" y="204788"/>
            <a:ext cx="1155349" cy="828000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7F285BC8-7B04-2C18-68E3-EFA6EDA9DD20}"/>
              </a:ext>
            </a:extLst>
          </p:cNvPr>
          <p:cNvSpPr txBox="1"/>
          <p:nvPr userDrawn="1"/>
        </p:nvSpPr>
        <p:spPr bwMode="gray">
          <a:xfrm>
            <a:off x="982663" y="5972809"/>
            <a:ext cx="2005634" cy="341376"/>
          </a:xfrm>
          <a:prstGeom prst="rect">
            <a:avLst/>
          </a:prstGeom>
          <a:noFill/>
        </p:spPr>
        <p:txBody>
          <a:bodyPr wrap="none" lIns="0" tIns="0" rIns="0" bIns="0" anchor="b">
            <a:noAutofit/>
          </a:bodyPr>
          <a:lstStyle/>
          <a:p>
            <a:pPr>
              <a:lnSpc>
                <a:spcPct val="94000"/>
              </a:lnSpc>
            </a:pPr>
            <a:fld id="{75B8A6A3-EC32-430C-B2A6-A56A5CD621F6}" type="datetime1">
              <a:rPr lang="de-DE" sz="1500" spc="0" baseline="0" smtClean="0"/>
              <a:pPr>
                <a:lnSpc>
                  <a:spcPct val="94000"/>
                </a:lnSpc>
              </a:pPr>
              <a:t>13.11.2023</a:t>
            </a:fld>
            <a:endParaRPr lang="de-DE" sz="1500" spc="0" baseline="0" dirty="0"/>
          </a:p>
        </p:txBody>
      </p:sp>
    </p:spTree>
    <p:extLst>
      <p:ext uri="{BB962C8B-B14F-4D97-AF65-F5344CB8AC3E}">
        <p14:creationId xmlns:p14="http://schemas.microsoft.com/office/powerpoint/2010/main" val="30609813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61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ihandform: Form 22">
            <a:extLst>
              <a:ext uri="{FF2B5EF4-FFF2-40B4-BE49-F238E27FC236}">
                <a16:creationId xmlns:a16="http://schemas.microsoft.com/office/drawing/2014/main" id="{0EC58BCB-4168-C9FD-E169-C7AB9C2C9D2D}"/>
              </a:ext>
            </a:extLst>
          </p:cNvPr>
          <p:cNvSpPr/>
          <p:nvPr userDrawn="1"/>
        </p:nvSpPr>
        <p:spPr bwMode="gray">
          <a:xfrm>
            <a:off x="263525" y="1304925"/>
            <a:ext cx="10693400" cy="5292725"/>
          </a:xfrm>
          <a:custGeom>
            <a:avLst/>
            <a:gdLst>
              <a:gd name="connsiteX0" fmla="*/ 10211962 w 10693400"/>
              <a:gd name="connsiteY0" fmla="*/ 0 h 5292725"/>
              <a:gd name="connsiteX1" fmla="*/ 10693400 w 10693400"/>
              <a:gd name="connsiteY1" fmla="*/ 0 h 5292725"/>
              <a:gd name="connsiteX2" fmla="*/ 10693400 w 10693400"/>
              <a:gd name="connsiteY2" fmla="*/ 2124075 h 5292725"/>
              <a:gd name="connsiteX3" fmla="*/ 10216469 w 10693400"/>
              <a:gd name="connsiteY3" fmla="*/ 2124075 h 5292725"/>
              <a:gd name="connsiteX4" fmla="*/ 10216469 w 10693400"/>
              <a:gd name="connsiteY4" fmla="*/ 5292725 h 5292725"/>
              <a:gd name="connsiteX5" fmla="*/ 9240865 w 10693400"/>
              <a:gd name="connsiteY5" fmla="*/ 5292725 h 5292725"/>
              <a:gd name="connsiteX6" fmla="*/ 9240865 w 10693400"/>
              <a:gd name="connsiteY6" fmla="*/ 2124076 h 5292725"/>
              <a:gd name="connsiteX7" fmla="*/ 10211962 w 10693400"/>
              <a:gd name="connsiteY7" fmla="*/ 2124076 h 5292725"/>
              <a:gd name="connsiteX8" fmla="*/ 0 w 10693400"/>
              <a:gd name="connsiteY8" fmla="*/ 0 h 5292725"/>
              <a:gd name="connsiteX9" fmla="*/ 9240864 w 10693400"/>
              <a:gd name="connsiteY9" fmla="*/ 0 h 5292725"/>
              <a:gd name="connsiteX10" fmla="*/ 9240864 w 10693400"/>
              <a:gd name="connsiteY10" fmla="*/ 2124073 h 5292725"/>
              <a:gd name="connsiteX11" fmla="*/ 8265267 w 10693400"/>
              <a:gd name="connsiteY11" fmla="*/ 2124073 h 5292725"/>
              <a:gd name="connsiteX12" fmla="*/ 8265267 w 10693400"/>
              <a:gd name="connsiteY12" fmla="*/ 5292725 h 5292725"/>
              <a:gd name="connsiteX13" fmla="*/ 0 w 10693400"/>
              <a:gd name="connsiteY13" fmla="*/ 5292725 h 5292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0693400" h="5292725">
                <a:moveTo>
                  <a:pt x="10211962" y="0"/>
                </a:moveTo>
                <a:lnTo>
                  <a:pt x="10693400" y="0"/>
                </a:lnTo>
                <a:lnTo>
                  <a:pt x="10693400" y="2124075"/>
                </a:lnTo>
                <a:lnTo>
                  <a:pt x="10216469" y="2124075"/>
                </a:lnTo>
                <a:lnTo>
                  <a:pt x="10216469" y="5292725"/>
                </a:lnTo>
                <a:lnTo>
                  <a:pt x="9240865" y="5292725"/>
                </a:lnTo>
                <a:lnTo>
                  <a:pt x="9240865" y="2124076"/>
                </a:lnTo>
                <a:lnTo>
                  <a:pt x="10211962" y="2124076"/>
                </a:lnTo>
                <a:close/>
                <a:moveTo>
                  <a:pt x="0" y="0"/>
                </a:moveTo>
                <a:lnTo>
                  <a:pt x="9240864" y="0"/>
                </a:lnTo>
                <a:lnTo>
                  <a:pt x="9240864" y="2124073"/>
                </a:lnTo>
                <a:lnTo>
                  <a:pt x="8265267" y="2124073"/>
                </a:lnTo>
                <a:lnTo>
                  <a:pt x="8265267" y="5292725"/>
                </a:lnTo>
                <a:lnTo>
                  <a:pt x="0" y="529272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9B1479A-FAA5-D20B-A06D-FC0A755222A3}"/>
              </a:ext>
            </a:extLst>
          </p:cNvPr>
          <p:cNvSpPr>
            <a:spLocks noGrp="1"/>
          </p:cNvSpPr>
          <p:nvPr>
            <p:ph type="ctrTitle"/>
          </p:nvPr>
        </p:nvSpPr>
        <p:spPr bwMode="gray">
          <a:xfrm>
            <a:off x="982663" y="1844675"/>
            <a:ext cx="7200000" cy="1666875"/>
          </a:xfrm>
        </p:spPr>
        <p:txBody>
          <a:bodyPr anchor="b"/>
          <a:lstStyle>
            <a:lvl1pPr algn="l">
              <a:defRPr sz="3000" cap="none" spc="50" baseline="0"/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F8A4821-A7F0-6CD3-4C0A-DE182B34D3FE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gray">
          <a:xfrm>
            <a:off x="982663" y="3677549"/>
            <a:ext cx="7200000" cy="1131727"/>
          </a:xfrm>
        </p:spPr>
        <p:txBody>
          <a:bodyPr/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0B3DE488-5020-2FA5-1F44-824CECF2161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711" y="208799"/>
            <a:ext cx="2477821" cy="82800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FDC1A12C-616D-6CF5-B449-CAE04E73E5F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8414" y="204788"/>
            <a:ext cx="1155349" cy="828000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66C9785A-6D84-6E21-C7B0-20E8C7D78BBA}"/>
              </a:ext>
            </a:extLst>
          </p:cNvPr>
          <p:cNvSpPr txBox="1"/>
          <p:nvPr userDrawn="1"/>
        </p:nvSpPr>
        <p:spPr bwMode="gray">
          <a:xfrm>
            <a:off x="982663" y="5972809"/>
            <a:ext cx="2005634" cy="341376"/>
          </a:xfrm>
          <a:prstGeom prst="rect">
            <a:avLst/>
          </a:prstGeom>
          <a:noFill/>
        </p:spPr>
        <p:txBody>
          <a:bodyPr wrap="none" lIns="0" tIns="0" rIns="0" bIns="0" anchor="b">
            <a:noAutofit/>
          </a:bodyPr>
          <a:lstStyle/>
          <a:p>
            <a:pPr>
              <a:lnSpc>
                <a:spcPct val="94000"/>
              </a:lnSpc>
            </a:pPr>
            <a:fld id="{75B8A6A3-EC32-430C-B2A6-A56A5CD621F6}" type="datetime1">
              <a:rPr lang="de-DE" sz="1500" spc="0" baseline="0" smtClean="0"/>
              <a:pPr>
                <a:lnSpc>
                  <a:spcPct val="94000"/>
                </a:lnSpc>
              </a:pPr>
              <a:t>13.11.2023</a:t>
            </a:fld>
            <a:endParaRPr lang="de-DE" sz="1500" spc="0" baseline="0" dirty="0"/>
          </a:p>
        </p:txBody>
      </p:sp>
    </p:spTree>
    <p:extLst>
      <p:ext uri="{BB962C8B-B14F-4D97-AF65-F5344CB8AC3E}">
        <p14:creationId xmlns:p14="http://schemas.microsoft.com/office/powerpoint/2010/main" val="19445182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61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ihandform: Form 21">
            <a:extLst>
              <a:ext uri="{FF2B5EF4-FFF2-40B4-BE49-F238E27FC236}">
                <a16:creationId xmlns:a16="http://schemas.microsoft.com/office/drawing/2014/main" id="{595810B9-2703-2B39-FC61-AB5690FFB2EA}"/>
              </a:ext>
            </a:extLst>
          </p:cNvPr>
          <p:cNvSpPr/>
          <p:nvPr userDrawn="1"/>
        </p:nvSpPr>
        <p:spPr bwMode="ltGray">
          <a:xfrm>
            <a:off x="263525" y="1304925"/>
            <a:ext cx="10693400" cy="5292725"/>
          </a:xfrm>
          <a:custGeom>
            <a:avLst/>
            <a:gdLst>
              <a:gd name="connsiteX0" fmla="*/ 9240865 w 10693400"/>
              <a:gd name="connsiteY0" fmla="*/ 2124077 h 5292725"/>
              <a:gd name="connsiteX1" fmla="*/ 9722304 w 10693400"/>
              <a:gd name="connsiteY1" fmla="*/ 2124077 h 5292725"/>
              <a:gd name="connsiteX2" fmla="*/ 9722304 w 10693400"/>
              <a:gd name="connsiteY2" fmla="*/ 5292725 h 5292725"/>
              <a:gd name="connsiteX3" fmla="*/ 9240865 w 10693400"/>
              <a:gd name="connsiteY3" fmla="*/ 5292725 h 5292725"/>
              <a:gd name="connsiteX4" fmla="*/ 9722305 w 10693400"/>
              <a:gd name="connsiteY4" fmla="*/ 0 h 5292725"/>
              <a:gd name="connsiteX5" fmla="*/ 10693400 w 10693400"/>
              <a:gd name="connsiteY5" fmla="*/ 0 h 5292725"/>
              <a:gd name="connsiteX6" fmla="*/ 10693400 w 10693400"/>
              <a:gd name="connsiteY6" fmla="*/ 2124075 h 5292725"/>
              <a:gd name="connsiteX7" fmla="*/ 9722305 w 10693400"/>
              <a:gd name="connsiteY7" fmla="*/ 2124075 h 5292725"/>
              <a:gd name="connsiteX8" fmla="*/ 8746708 w 10693400"/>
              <a:gd name="connsiteY8" fmla="*/ 0 h 5292725"/>
              <a:gd name="connsiteX9" fmla="*/ 9240865 w 10693400"/>
              <a:gd name="connsiteY9" fmla="*/ 0 h 5292725"/>
              <a:gd name="connsiteX10" fmla="*/ 9240865 w 10693400"/>
              <a:gd name="connsiteY10" fmla="*/ 2124074 h 5292725"/>
              <a:gd name="connsiteX11" fmla="*/ 8746708 w 10693400"/>
              <a:gd name="connsiteY11" fmla="*/ 2124074 h 5292725"/>
              <a:gd name="connsiteX12" fmla="*/ 0 w 10693400"/>
              <a:gd name="connsiteY12" fmla="*/ 0 h 5292725"/>
              <a:gd name="connsiteX13" fmla="*/ 8265268 w 10693400"/>
              <a:gd name="connsiteY13" fmla="*/ 0 h 5292725"/>
              <a:gd name="connsiteX14" fmla="*/ 8265268 w 10693400"/>
              <a:gd name="connsiteY14" fmla="*/ 2124076 h 5292725"/>
              <a:gd name="connsiteX15" fmla="*/ 8742198 w 10693400"/>
              <a:gd name="connsiteY15" fmla="*/ 2124076 h 5292725"/>
              <a:gd name="connsiteX16" fmla="*/ 8742198 w 10693400"/>
              <a:gd name="connsiteY16" fmla="*/ 5292725 h 5292725"/>
              <a:gd name="connsiteX17" fmla="*/ 0 w 10693400"/>
              <a:gd name="connsiteY17" fmla="*/ 5292725 h 5292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0693400" h="5292725">
                <a:moveTo>
                  <a:pt x="9240865" y="2124077"/>
                </a:moveTo>
                <a:lnTo>
                  <a:pt x="9722304" y="2124077"/>
                </a:lnTo>
                <a:lnTo>
                  <a:pt x="9722304" y="5292725"/>
                </a:lnTo>
                <a:lnTo>
                  <a:pt x="9240865" y="5292725"/>
                </a:lnTo>
                <a:close/>
                <a:moveTo>
                  <a:pt x="9722305" y="0"/>
                </a:moveTo>
                <a:lnTo>
                  <a:pt x="10693400" y="0"/>
                </a:lnTo>
                <a:lnTo>
                  <a:pt x="10693400" y="2124075"/>
                </a:lnTo>
                <a:lnTo>
                  <a:pt x="9722305" y="2124075"/>
                </a:lnTo>
                <a:close/>
                <a:moveTo>
                  <a:pt x="8746708" y="0"/>
                </a:moveTo>
                <a:lnTo>
                  <a:pt x="9240865" y="0"/>
                </a:lnTo>
                <a:lnTo>
                  <a:pt x="9240865" y="2124074"/>
                </a:lnTo>
                <a:lnTo>
                  <a:pt x="8746708" y="2124074"/>
                </a:lnTo>
                <a:close/>
                <a:moveTo>
                  <a:pt x="0" y="0"/>
                </a:moveTo>
                <a:lnTo>
                  <a:pt x="8265268" y="0"/>
                </a:lnTo>
                <a:lnTo>
                  <a:pt x="8265268" y="2124076"/>
                </a:lnTo>
                <a:lnTo>
                  <a:pt x="8742198" y="2124076"/>
                </a:lnTo>
                <a:lnTo>
                  <a:pt x="8742198" y="5292725"/>
                </a:lnTo>
                <a:lnTo>
                  <a:pt x="0" y="529272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9B1479A-FAA5-D20B-A06D-FC0A755222A3}"/>
              </a:ext>
            </a:extLst>
          </p:cNvPr>
          <p:cNvSpPr>
            <a:spLocks noGrp="1"/>
          </p:cNvSpPr>
          <p:nvPr>
            <p:ph type="ctrTitle"/>
          </p:nvPr>
        </p:nvSpPr>
        <p:spPr bwMode="gray">
          <a:xfrm>
            <a:off x="982662" y="1844675"/>
            <a:ext cx="7200000" cy="1666875"/>
          </a:xfrm>
        </p:spPr>
        <p:txBody>
          <a:bodyPr anchor="b"/>
          <a:lstStyle>
            <a:lvl1pPr algn="l">
              <a:defRPr sz="3000" cap="none" spc="50" baseline="0"/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F8A4821-A7F0-6CD3-4C0A-DE182B34D3FE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gray">
          <a:xfrm>
            <a:off x="982663" y="3677549"/>
            <a:ext cx="7200000" cy="1131727"/>
          </a:xfrm>
        </p:spPr>
        <p:txBody>
          <a:bodyPr/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268E3449-9216-E16E-D0E6-5AE2BF8E9DB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711" y="208799"/>
            <a:ext cx="2477821" cy="82800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94F8E6D2-B475-8547-4543-C90A99C2425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8414" y="204788"/>
            <a:ext cx="1155349" cy="828000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6D36EF60-71A9-39AB-C786-B69DAA442C2F}"/>
              </a:ext>
            </a:extLst>
          </p:cNvPr>
          <p:cNvSpPr txBox="1"/>
          <p:nvPr userDrawn="1"/>
        </p:nvSpPr>
        <p:spPr bwMode="gray">
          <a:xfrm>
            <a:off x="982663" y="5972809"/>
            <a:ext cx="2005634" cy="341376"/>
          </a:xfrm>
          <a:prstGeom prst="rect">
            <a:avLst/>
          </a:prstGeom>
          <a:noFill/>
        </p:spPr>
        <p:txBody>
          <a:bodyPr wrap="none" lIns="0" tIns="0" rIns="0" bIns="0" anchor="b">
            <a:noAutofit/>
          </a:bodyPr>
          <a:lstStyle/>
          <a:p>
            <a:pPr>
              <a:lnSpc>
                <a:spcPct val="94000"/>
              </a:lnSpc>
            </a:pPr>
            <a:fld id="{75B8A6A3-EC32-430C-B2A6-A56A5CD621F6}" type="datetime1">
              <a:rPr lang="de-DE" sz="1500" spc="0" baseline="0" smtClean="0"/>
              <a:pPr>
                <a:lnSpc>
                  <a:spcPct val="94000"/>
                </a:lnSpc>
              </a:pPr>
              <a:t>13.11.2023</a:t>
            </a:fld>
            <a:endParaRPr lang="de-DE" sz="1500" spc="0" baseline="0" dirty="0"/>
          </a:p>
        </p:txBody>
      </p:sp>
    </p:spTree>
    <p:extLst>
      <p:ext uri="{BB962C8B-B14F-4D97-AF65-F5344CB8AC3E}">
        <p14:creationId xmlns:p14="http://schemas.microsoft.com/office/powerpoint/2010/main" val="32990551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61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ihandform: Form 19">
            <a:extLst>
              <a:ext uri="{FF2B5EF4-FFF2-40B4-BE49-F238E27FC236}">
                <a16:creationId xmlns:a16="http://schemas.microsoft.com/office/drawing/2014/main" id="{B255AAA4-A63F-294C-B32E-900D2008339D}"/>
              </a:ext>
            </a:extLst>
          </p:cNvPr>
          <p:cNvSpPr/>
          <p:nvPr userDrawn="1"/>
        </p:nvSpPr>
        <p:spPr bwMode="gray">
          <a:xfrm>
            <a:off x="263525" y="1304925"/>
            <a:ext cx="10693400" cy="5292725"/>
          </a:xfrm>
          <a:custGeom>
            <a:avLst/>
            <a:gdLst>
              <a:gd name="connsiteX0" fmla="*/ 10216462 w 10693400"/>
              <a:gd name="connsiteY0" fmla="*/ 0 h 5292725"/>
              <a:gd name="connsiteX1" fmla="*/ 10693400 w 10693400"/>
              <a:gd name="connsiteY1" fmla="*/ 0 h 5292725"/>
              <a:gd name="connsiteX2" fmla="*/ 10693400 w 10693400"/>
              <a:gd name="connsiteY2" fmla="*/ 3179135 h 5292725"/>
              <a:gd name="connsiteX3" fmla="*/ 10216469 w 10693400"/>
              <a:gd name="connsiteY3" fmla="*/ 3179135 h 5292725"/>
              <a:gd name="connsiteX4" fmla="*/ 10216469 w 10693400"/>
              <a:gd name="connsiteY4" fmla="*/ 5292725 h 5292725"/>
              <a:gd name="connsiteX5" fmla="*/ 9739527 w 10693400"/>
              <a:gd name="connsiteY5" fmla="*/ 5292725 h 5292725"/>
              <a:gd name="connsiteX6" fmla="*/ 9739527 w 10693400"/>
              <a:gd name="connsiteY6" fmla="*/ 3179140 h 5292725"/>
              <a:gd name="connsiteX7" fmla="*/ 10216462 w 10693400"/>
              <a:gd name="connsiteY7" fmla="*/ 3179140 h 5292725"/>
              <a:gd name="connsiteX8" fmla="*/ 9240864 w 10693400"/>
              <a:gd name="connsiteY8" fmla="*/ 0 h 5292725"/>
              <a:gd name="connsiteX9" fmla="*/ 9739527 w 10693400"/>
              <a:gd name="connsiteY9" fmla="*/ 0 h 5292725"/>
              <a:gd name="connsiteX10" fmla="*/ 9739527 w 10693400"/>
              <a:gd name="connsiteY10" fmla="*/ 3179136 h 5292725"/>
              <a:gd name="connsiteX11" fmla="*/ 9240864 w 10693400"/>
              <a:gd name="connsiteY11" fmla="*/ 3179136 h 5292725"/>
              <a:gd name="connsiteX12" fmla="*/ 0 w 10693400"/>
              <a:gd name="connsiteY12" fmla="*/ 0 h 5292725"/>
              <a:gd name="connsiteX13" fmla="*/ 8742197 w 10693400"/>
              <a:gd name="connsiteY13" fmla="*/ 0 h 5292725"/>
              <a:gd name="connsiteX14" fmla="*/ 8742197 w 10693400"/>
              <a:gd name="connsiteY14" fmla="*/ 3179136 h 5292725"/>
              <a:gd name="connsiteX15" fmla="*/ 9240861 w 10693400"/>
              <a:gd name="connsiteY15" fmla="*/ 3179136 h 5292725"/>
              <a:gd name="connsiteX16" fmla="*/ 9240861 w 10693400"/>
              <a:gd name="connsiteY16" fmla="*/ 5292725 h 5292725"/>
              <a:gd name="connsiteX17" fmla="*/ 0 w 10693400"/>
              <a:gd name="connsiteY17" fmla="*/ 5292725 h 5292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0693400" h="5292725">
                <a:moveTo>
                  <a:pt x="10216462" y="0"/>
                </a:moveTo>
                <a:lnTo>
                  <a:pt x="10693400" y="0"/>
                </a:lnTo>
                <a:lnTo>
                  <a:pt x="10693400" y="3179135"/>
                </a:lnTo>
                <a:lnTo>
                  <a:pt x="10216469" y="3179135"/>
                </a:lnTo>
                <a:lnTo>
                  <a:pt x="10216469" y="5292725"/>
                </a:lnTo>
                <a:lnTo>
                  <a:pt x="9739527" y="5292725"/>
                </a:lnTo>
                <a:lnTo>
                  <a:pt x="9739527" y="3179140"/>
                </a:lnTo>
                <a:lnTo>
                  <a:pt x="10216462" y="3179140"/>
                </a:lnTo>
                <a:close/>
                <a:moveTo>
                  <a:pt x="9240864" y="0"/>
                </a:moveTo>
                <a:lnTo>
                  <a:pt x="9739527" y="0"/>
                </a:lnTo>
                <a:lnTo>
                  <a:pt x="9739527" y="3179136"/>
                </a:lnTo>
                <a:lnTo>
                  <a:pt x="9240864" y="3179136"/>
                </a:lnTo>
                <a:close/>
                <a:moveTo>
                  <a:pt x="0" y="0"/>
                </a:moveTo>
                <a:lnTo>
                  <a:pt x="8742197" y="0"/>
                </a:lnTo>
                <a:lnTo>
                  <a:pt x="8742197" y="3179136"/>
                </a:lnTo>
                <a:lnTo>
                  <a:pt x="9240861" y="3179136"/>
                </a:lnTo>
                <a:lnTo>
                  <a:pt x="9240861" y="5292725"/>
                </a:lnTo>
                <a:lnTo>
                  <a:pt x="0" y="529272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9B1479A-FAA5-D20B-A06D-FC0A755222A3}"/>
              </a:ext>
            </a:extLst>
          </p:cNvPr>
          <p:cNvSpPr>
            <a:spLocks noGrp="1"/>
          </p:cNvSpPr>
          <p:nvPr>
            <p:ph type="ctrTitle"/>
          </p:nvPr>
        </p:nvSpPr>
        <p:spPr bwMode="gray">
          <a:xfrm>
            <a:off x="982663" y="1844675"/>
            <a:ext cx="7200000" cy="1666875"/>
          </a:xfrm>
        </p:spPr>
        <p:txBody>
          <a:bodyPr anchor="b"/>
          <a:lstStyle>
            <a:lvl1pPr algn="l">
              <a:defRPr sz="3000" cap="none" spc="50" baseline="0"/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F8A4821-A7F0-6CD3-4C0A-DE182B34D3FE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gray">
          <a:xfrm>
            <a:off x="982663" y="3677549"/>
            <a:ext cx="7200000" cy="1131727"/>
          </a:xfrm>
        </p:spPr>
        <p:txBody>
          <a:bodyPr/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2EC21073-32FD-A544-C94E-BA56D192631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711" y="208799"/>
            <a:ext cx="2477821" cy="82800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9848214C-19DA-EBB3-0F96-F3D14C462B0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8414" y="204788"/>
            <a:ext cx="1155349" cy="828000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30474825-2C8F-7FA9-D75D-7B2DA0775A38}"/>
              </a:ext>
            </a:extLst>
          </p:cNvPr>
          <p:cNvSpPr txBox="1"/>
          <p:nvPr userDrawn="1"/>
        </p:nvSpPr>
        <p:spPr bwMode="gray">
          <a:xfrm>
            <a:off x="982663" y="5972809"/>
            <a:ext cx="2005634" cy="341376"/>
          </a:xfrm>
          <a:prstGeom prst="rect">
            <a:avLst/>
          </a:prstGeom>
          <a:noFill/>
        </p:spPr>
        <p:txBody>
          <a:bodyPr wrap="none" lIns="0" tIns="0" rIns="0" bIns="0" anchor="b">
            <a:noAutofit/>
          </a:bodyPr>
          <a:lstStyle/>
          <a:p>
            <a:pPr>
              <a:lnSpc>
                <a:spcPct val="94000"/>
              </a:lnSpc>
            </a:pPr>
            <a:r>
              <a:rPr lang="de-DE" sz="1500" spc="0" baseline="0" dirty="0"/>
              <a:t>21.11.2023</a:t>
            </a:r>
          </a:p>
        </p:txBody>
      </p:sp>
    </p:spTree>
    <p:extLst>
      <p:ext uri="{BB962C8B-B14F-4D97-AF65-F5344CB8AC3E}">
        <p14:creationId xmlns:p14="http://schemas.microsoft.com/office/powerpoint/2010/main" val="31468792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61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9C35FAA-4A1C-51DA-94FC-0961273B1953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2AD7928B-877F-506D-260A-57C787CE43D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gray">
          <a:xfrm>
            <a:off x="982663" y="1935480"/>
            <a:ext cx="9974262" cy="4338320"/>
          </a:xfrm>
        </p:spPr>
        <p:txBody>
          <a:bodyPr/>
          <a:lstStyle>
            <a:lvl1pPr marL="625475" indent="-625475">
              <a:buFont typeface="+mj-lt"/>
              <a:buAutoNum type="arabicPeriod"/>
              <a:defRPr/>
            </a:lvl1pPr>
            <a:lvl2pPr marL="860425" indent="-228600">
              <a:defRPr/>
            </a:lvl2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</p:txBody>
      </p:sp>
      <p:sp>
        <p:nvSpPr>
          <p:cNvPr id="4" name="Inhaltsplatzhalter 7">
            <a:extLst>
              <a:ext uri="{FF2B5EF4-FFF2-40B4-BE49-F238E27FC236}">
                <a16:creationId xmlns:a16="http://schemas.microsoft.com/office/drawing/2014/main" id="{05CE7D7D-787E-8487-11A6-4181A4C0EF17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2641600" y="219385"/>
            <a:ext cx="9286875" cy="285129"/>
          </a:xfrm>
        </p:spPr>
        <p:txBody>
          <a:bodyPr/>
          <a:lstStyle>
            <a:lvl1pPr marL="0" indent="0" algn="r">
              <a:buFontTx/>
              <a:buNone/>
              <a:defRPr sz="1000" baseline="0"/>
            </a:lvl1pPr>
          </a:lstStyle>
          <a:p>
            <a:pPr lvl="0"/>
            <a:r>
              <a:rPr lang="de-DE" dirty="0"/>
              <a:t>Name des Kapitels einfügen</a:t>
            </a:r>
          </a:p>
        </p:txBody>
      </p:sp>
    </p:spTree>
    <p:extLst>
      <p:ext uri="{BB962C8B-B14F-4D97-AF65-F5344CB8AC3E}">
        <p14:creationId xmlns:p14="http://schemas.microsoft.com/office/powerpoint/2010/main" val="31164818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F6A9C58-8B21-7CDA-872D-2AD5DC1E579F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73AC522-156C-C82B-C242-FC112ECAB603}"/>
              </a:ext>
            </a:extLst>
          </p:cNvPr>
          <p:cNvSpPr>
            <a:spLocks noGrp="1"/>
          </p:cNvSpPr>
          <p:nvPr>
            <p:ph idx="1"/>
          </p:nvPr>
        </p:nvSpPr>
        <p:spPr bwMode="gray">
          <a:xfrm>
            <a:off x="982663" y="1844676"/>
            <a:ext cx="9974262" cy="4429124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5" name="Inhaltsplatzhalter 7">
            <a:extLst>
              <a:ext uri="{FF2B5EF4-FFF2-40B4-BE49-F238E27FC236}">
                <a16:creationId xmlns:a16="http://schemas.microsoft.com/office/drawing/2014/main" id="{0D16E67B-7FAB-B2B1-4D79-D6415D3520AC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2641600" y="219385"/>
            <a:ext cx="9286875" cy="285129"/>
          </a:xfrm>
        </p:spPr>
        <p:txBody>
          <a:bodyPr/>
          <a:lstStyle>
            <a:lvl1pPr marL="0" indent="0" algn="r">
              <a:buFontTx/>
              <a:buNone/>
              <a:defRPr sz="1000" baseline="0"/>
            </a:lvl1pPr>
          </a:lstStyle>
          <a:p>
            <a:pPr lvl="0"/>
            <a:r>
              <a:rPr lang="de-DE" dirty="0"/>
              <a:t>Name des Kapitels einfügen</a:t>
            </a:r>
          </a:p>
        </p:txBody>
      </p:sp>
    </p:spTree>
    <p:extLst>
      <p:ext uri="{BB962C8B-B14F-4D97-AF65-F5344CB8AC3E}">
        <p14:creationId xmlns:p14="http://schemas.microsoft.com/office/powerpoint/2010/main" val="20245196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1.emf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image" Target="../media/image2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7FD013FC-D17E-9343-FFBE-A340DC505183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982662" y="1252855"/>
            <a:ext cx="9974263" cy="44100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A9BC901-5E55-E668-34DD-9BB7DB29E4E4}"/>
              </a:ext>
            </a:extLst>
          </p:cNvPr>
          <p:cNvSpPr>
            <a:spLocks noGrp="1"/>
          </p:cNvSpPr>
          <p:nvPr>
            <p:ph type="body" idx="1"/>
          </p:nvPr>
        </p:nvSpPr>
        <p:spPr bwMode="gray">
          <a:xfrm>
            <a:off x="982663" y="1844674"/>
            <a:ext cx="9974262" cy="442912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FAE49C6E-14B3-E3F0-F085-18D2A6F2C2F8}"/>
              </a:ext>
            </a:extLst>
          </p:cNvPr>
          <p:cNvPicPr>
            <a:picLocks noChangeAspect="1"/>
          </p:cNvPicPr>
          <p:nvPr userDrawn="1"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244475" y="225678"/>
            <a:ext cx="1977232" cy="424045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78D8E65A-254A-6A78-9E94-F0C8949F4468}"/>
              </a:ext>
            </a:extLst>
          </p:cNvPr>
          <p:cNvSpPr txBox="1"/>
          <p:nvPr userDrawn="1"/>
        </p:nvSpPr>
        <p:spPr bwMode="gray">
          <a:xfrm>
            <a:off x="263525" y="6477000"/>
            <a:ext cx="11664950" cy="138176"/>
          </a:xfrm>
          <a:prstGeom prst="rect">
            <a:avLst/>
          </a:prstGeom>
          <a:noFill/>
        </p:spPr>
        <p:txBody>
          <a:bodyPr wrap="square" lIns="0" tIns="0" rIns="0" bIns="0" anchor="b">
            <a:noAutofit/>
          </a:bodyPr>
          <a:lstStyle/>
          <a:p>
            <a:r>
              <a:rPr lang="de-DE" sz="600" spc="0" baseline="0" dirty="0"/>
              <a:t>Peer-Feedback, Poster-Sessions und OER in ILIAS-Kursräumen  I  Hochschule Bielefeld  I  </a:t>
            </a:r>
            <a:fld id="{75B8A6A3-EC32-430C-B2A6-A56A5CD621F6}" type="datetime1">
              <a:rPr lang="de-DE" sz="600" spc="0" baseline="0" smtClean="0"/>
              <a:t>13.11.2023</a:t>
            </a:fld>
            <a:r>
              <a:rPr lang="de-DE" sz="600" spc="0" baseline="0" dirty="0"/>
              <a:t>  I  Seite </a:t>
            </a:r>
            <a:fld id="{83D501BB-3CE5-4313-8E22-3A52033AD7BF}" type="slidenum">
              <a:rPr lang="de-DE" sz="600" spc="0" baseline="0" smtClean="0"/>
              <a:t>‹Nr.›</a:t>
            </a:fld>
            <a:endParaRPr lang="de-DE" sz="600" spc="0" baseline="0" dirty="0"/>
          </a:p>
        </p:txBody>
      </p:sp>
    </p:spTree>
    <p:extLst>
      <p:ext uri="{BB962C8B-B14F-4D97-AF65-F5344CB8AC3E}">
        <p14:creationId xmlns:p14="http://schemas.microsoft.com/office/powerpoint/2010/main" val="565378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57" r:id="rId3"/>
    <p:sldLayoutId id="2147483658" r:id="rId4"/>
    <p:sldLayoutId id="2147483659" r:id="rId5"/>
    <p:sldLayoutId id="2147483660" r:id="rId6"/>
    <p:sldLayoutId id="2147483661" r:id="rId7"/>
    <p:sldLayoutId id="2147483662" r:id="rId8"/>
    <p:sldLayoutId id="2147483650" r:id="rId9"/>
    <p:sldLayoutId id="2147483678" r:id="rId10"/>
    <p:sldLayoutId id="2147483654" r:id="rId11"/>
    <p:sldLayoutId id="2147483672" r:id="rId12"/>
    <p:sldLayoutId id="2147483673" r:id="rId13"/>
    <p:sldLayoutId id="2147483663" r:id="rId14"/>
    <p:sldLayoutId id="2147483664" r:id="rId15"/>
    <p:sldLayoutId id="2147483674" r:id="rId16"/>
    <p:sldLayoutId id="2147483665" r:id="rId17"/>
    <p:sldLayoutId id="2147483666" r:id="rId18"/>
    <p:sldLayoutId id="2147483667" r:id="rId19"/>
    <p:sldLayoutId id="2147483668" r:id="rId20"/>
    <p:sldLayoutId id="2147483675" r:id="rId21"/>
    <p:sldLayoutId id="2147483676" r:id="rId22"/>
    <p:sldLayoutId id="2147483677" r:id="rId23"/>
    <p:sldLayoutId id="2147483669" r:id="rId24"/>
    <p:sldLayoutId id="2147483670" r:id="rId25"/>
    <p:sldLayoutId id="2147483671" r:id="rId26"/>
    <p:sldLayoutId id="2147483679" r:id="rId27"/>
    <p:sldLayoutId id="2147483680" r:id="rId2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000" kern="1200" cap="all" spc="50" baseline="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4000"/>
        </a:lnSpc>
        <a:spcBef>
          <a:spcPts val="0"/>
        </a:spcBef>
        <a:buFontTx/>
        <a:buBlip>
          <a:blip r:embed="rId31"/>
        </a:buBlip>
        <a:defRPr sz="2000" kern="1200" spc="30" baseline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4000"/>
        </a:lnSpc>
        <a:spcBef>
          <a:spcPts val="0"/>
        </a:spcBef>
        <a:buFontTx/>
        <a:buBlip>
          <a:blip r:embed="rId31"/>
        </a:buBlip>
        <a:defRPr sz="2000" kern="1200" spc="3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4000"/>
        </a:lnSpc>
        <a:spcBef>
          <a:spcPts val="0"/>
        </a:spcBef>
        <a:buFontTx/>
        <a:buBlip>
          <a:blip r:embed="rId31"/>
        </a:buBlip>
        <a:defRPr sz="2000" kern="1200" spc="3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4000"/>
        </a:lnSpc>
        <a:spcBef>
          <a:spcPts val="0"/>
        </a:spcBef>
        <a:buFontTx/>
        <a:buBlip>
          <a:blip r:embed="rId31"/>
        </a:buBlip>
        <a:defRPr sz="2000" kern="1200" spc="3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4000"/>
        </a:lnSpc>
        <a:spcBef>
          <a:spcPts val="0"/>
        </a:spcBef>
        <a:buFontTx/>
        <a:buBlip>
          <a:blip r:embed="rId31"/>
        </a:buBlip>
        <a:defRPr sz="2000" kern="1200" spc="3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66" userDrawn="1">
          <p15:clr>
            <a:srgbClr val="F26B43"/>
          </p15:clr>
        </p15:guide>
        <p15:guide id="2" orient="horz" pos="572" userDrawn="1">
          <p15:clr>
            <a:srgbClr val="F26B43"/>
          </p15:clr>
        </p15:guide>
        <p15:guide id="3" pos="7514" userDrawn="1">
          <p15:clr>
            <a:srgbClr val="F26B43"/>
          </p15:clr>
        </p15:guide>
        <p15:guide id="4" pos="6902" userDrawn="1">
          <p15:clr>
            <a:srgbClr val="F26B43"/>
          </p15:clr>
        </p15:guide>
        <p15:guide id="5" orient="horz" pos="4156" userDrawn="1">
          <p15:clr>
            <a:srgbClr val="F26B43"/>
          </p15:clr>
        </p15:guide>
        <p15:guide id="6" orient="horz" pos="822" userDrawn="1">
          <p15:clr>
            <a:srgbClr val="F26B43"/>
          </p15:clr>
        </p15:guide>
        <p15:guide id="7" orient="horz" pos="3952" userDrawn="1">
          <p15:clr>
            <a:srgbClr val="F26B43"/>
          </p15:clr>
        </p15:guide>
        <p15:guide id="8" pos="619" userDrawn="1">
          <p15:clr>
            <a:srgbClr val="F26B43"/>
          </p15:clr>
        </p15:guide>
        <p15:guide id="9" orient="horz" pos="1162" userDrawn="1">
          <p15:clr>
            <a:srgbClr val="F26B43"/>
          </p15:clr>
        </p15:guide>
        <p15:guide id="10" orient="horz" pos="39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publicdomainpictures.net/de/browse-author.php?a=138450" TargetMode="External"/><Relationship Id="rId3" Type="http://schemas.openxmlformats.org/officeDocument/2006/relationships/image" Target="../media/image1.emf"/><Relationship Id="rId7" Type="http://schemas.openxmlformats.org/officeDocument/2006/relationships/hyperlink" Target="https://www.publicdomainpictures.net/de/view-image.php?image=387458&amp;picture=fragen-und-antworten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7.xml"/><Relationship Id="rId6" Type="http://schemas.openxmlformats.org/officeDocument/2006/relationships/hyperlink" Target="http://creativecommons.org/publicdomain/zero/1.0/" TargetMode="External"/><Relationship Id="rId5" Type="http://schemas.openxmlformats.org/officeDocument/2006/relationships/hyperlink" Target="https://www.publicdomainpictures.net/de/browse-author.php?a=155932" TargetMode="External"/><Relationship Id="rId4" Type="http://schemas.openxmlformats.org/officeDocument/2006/relationships/hyperlink" Target="https://www.publicdomainpictures.net/de/view-image.php?image=387148&amp;picture=videokonferenz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8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hsbi.de/elearning/goto.php?target=crs_1302203&amp;client_id=FH-Bielefeld" TargetMode="External"/><Relationship Id="rId3" Type="http://schemas.openxmlformats.org/officeDocument/2006/relationships/hyperlink" Target="https://github.com/Artificial-Intelligence-HSBI-TDU/KI-Vorlesung" TargetMode="External"/><Relationship Id="rId7" Type="http://schemas.openxmlformats.org/officeDocument/2006/relationships/hyperlink" Target="https://github.com/Compiler-CampusMinden/CB-Vorlesung-Bachelor" TargetMode="External"/><Relationship Id="rId2" Type="http://schemas.openxmlformats.org/officeDocument/2006/relationships/hyperlink" Target="https://www.hsbi.de/elearning/goto.php?target=crs_1089753&amp;client_id=FH-Bielefeld" TargetMode="External"/><Relationship Id="rId1" Type="http://schemas.openxmlformats.org/officeDocument/2006/relationships/slideLayout" Target="../slideLayouts/slideLayout27.xml"/><Relationship Id="rId6" Type="http://schemas.openxmlformats.org/officeDocument/2006/relationships/hyperlink" Target="https://www.hsbi.de/elearning/goto.php?target=crs_1089779&amp;client_id=FH-Bielefeld" TargetMode="External"/><Relationship Id="rId5" Type="http://schemas.openxmlformats.org/officeDocument/2006/relationships/hyperlink" Target="https://github.com/Programmiermethoden/PM-Lecture" TargetMode="External"/><Relationship Id="rId4" Type="http://schemas.openxmlformats.org/officeDocument/2006/relationships/hyperlink" Target="https://www.hsbi.de/elearning/goto.php?target=crs_1089782&amp;client_id=FH-Bielefeld" TargetMode="External"/><Relationship Id="rId9" Type="http://schemas.openxmlformats.org/officeDocument/2006/relationships/hyperlink" Target="https://github.com/Compiler-CampusMinden/CB-Vorlesung-Master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F04F4E4-3878-7348-098E-1F95F7B0140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Peer-Feedback, Poster-Sessions und OER in ILIAS-Kursräumen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32F0E6F6-7859-C208-A264-4D8963F5D41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sz="1800" dirty="0"/>
              <a:t>Carsten Gips, Finn Amini Kaveh (HSBI)</a:t>
            </a:r>
          </a:p>
        </p:txBody>
      </p:sp>
      <p:pic>
        <p:nvPicPr>
          <p:cNvPr id="4" name="Picture 1" descr="https://licensebuttons.net/l/by-sa/4.0/88x31.png">
            <a:extLst>
              <a:ext uri="{FF2B5EF4-FFF2-40B4-BE49-F238E27FC236}">
                <a16:creationId xmlns:a16="http://schemas.microsoft.com/office/drawing/2014/main" id="{FED876CD-8F9D-5D0E-CCAC-DE81FDC7707F}"/>
              </a:ext>
            </a:extLst>
          </p:cNvPr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423697" y="6115321"/>
            <a:ext cx="453728" cy="159645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Untertitel 2">
            <a:extLst>
              <a:ext uri="{FF2B5EF4-FFF2-40B4-BE49-F238E27FC236}">
                <a16:creationId xmlns:a16="http://schemas.microsoft.com/office/drawing/2014/main" id="{A0CB7223-F56F-900D-2AE0-FED3D5D8DAAF}"/>
              </a:ext>
            </a:extLst>
          </p:cNvPr>
          <p:cNvSpPr txBox="1">
            <a:spLocks/>
          </p:cNvSpPr>
          <p:nvPr/>
        </p:nvSpPr>
        <p:spPr bwMode="gray">
          <a:xfrm>
            <a:off x="2943813" y="6120144"/>
            <a:ext cx="7200000" cy="15482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94000"/>
              </a:lnSpc>
              <a:spcBef>
                <a:spcPts val="0"/>
              </a:spcBef>
              <a:buFontTx/>
              <a:buNone/>
              <a:defRPr sz="20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4000"/>
              </a:lnSpc>
              <a:spcBef>
                <a:spcPts val="0"/>
              </a:spcBef>
              <a:buFontTx/>
              <a:buNone/>
              <a:defRPr sz="20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4000"/>
              </a:lnSpc>
              <a:spcBef>
                <a:spcPts val="0"/>
              </a:spcBef>
              <a:buFontTx/>
              <a:buNone/>
              <a:defRPr sz="18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4000"/>
              </a:lnSpc>
              <a:spcBef>
                <a:spcPts val="0"/>
              </a:spcBef>
              <a:buFontTx/>
              <a:buNone/>
              <a:defRPr sz="16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4000"/>
              </a:lnSpc>
              <a:spcBef>
                <a:spcPts val="0"/>
              </a:spcBef>
              <a:buFontTx/>
              <a:buNone/>
              <a:defRPr sz="16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/>
              <a:t>Unless otherwise noted, this work is licensed under CC BY-SA 4.0.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093317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>
            <a:extLst>
              <a:ext uri="{FF2B5EF4-FFF2-40B4-BE49-F238E27FC236}">
                <a16:creationId xmlns:a16="http://schemas.microsoft.com/office/drawing/2014/main" id="{CA2BB072-5A28-8B17-CAB2-BE89EA4C5C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2662" y="1252855"/>
            <a:ext cx="8530453" cy="909320"/>
          </a:xfrm>
        </p:spPr>
        <p:txBody>
          <a:bodyPr/>
          <a:lstStyle/>
          <a:p>
            <a:r>
              <a:rPr lang="de-DE" dirty="0"/>
              <a:t>Einstellung der Kriterienkataloge</a:t>
            </a:r>
          </a:p>
        </p:txBody>
      </p:sp>
      <p:sp>
        <p:nvSpPr>
          <p:cNvPr id="8" name="Textplatzhalter 3">
            <a:extLst>
              <a:ext uri="{FF2B5EF4-FFF2-40B4-BE49-F238E27FC236}">
                <a16:creationId xmlns:a16="http://schemas.microsoft.com/office/drawing/2014/main" id="{E497D381-D9B6-D61F-BA47-E689DC2F2D8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82662" y="1832790"/>
            <a:ext cx="9671354" cy="3895725"/>
          </a:xfrm>
        </p:spPr>
        <p:txBody>
          <a:bodyPr/>
          <a:lstStyle/>
          <a:p>
            <a:r>
              <a:rPr lang="de-DE" dirty="0"/>
              <a:t>Versteckt in den Einstellungen des Übungsobjekts</a:t>
            </a:r>
          </a:p>
          <a:p>
            <a:r>
              <a:rPr lang="de-DE" dirty="0"/>
              <a:t>Können mehreren Übungseinheiten zugewiesen werden</a:t>
            </a:r>
          </a:p>
          <a:p>
            <a:r>
              <a:rPr lang="de-DE" dirty="0"/>
              <a:t>Können nicht mehr bearbeitet werden, sobald Feedback-Prozess gestartet ist</a:t>
            </a:r>
          </a:p>
          <a:p>
            <a:r>
              <a:rPr lang="de-DE" dirty="0"/>
              <a:t>Lassen sich nicht in andere Übungsobjekte kopieren</a:t>
            </a:r>
          </a:p>
        </p:txBody>
      </p:sp>
      <p:pic>
        <p:nvPicPr>
          <p:cNvPr id="3" name="Inhaltsplatzhalter 2" descr="Ein Bild, das Text, Screenshot, Zahl, Reihe enthält.&#10;&#10;Automatisch generierte Beschreibung">
            <a:extLst>
              <a:ext uri="{FF2B5EF4-FFF2-40B4-BE49-F238E27FC236}">
                <a16:creationId xmlns:a16="http://schemas.microsoft.com/office/drawing/2014/main" id="{881866F3-7B6D-E515-F5E2-764D886A5A80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662" y="3169991"/>
            <a:ext cx="9369353" cy="3104118"/>
          </a:xfrm>
        </p:spPr>
      </p:pic>
    </p:spTree>
    <p:extLst>
      <p:ext uri="{BB962C8B-B14F-4D97-AF65-F5344CB8AC3E}">
        <p14:creationId xmlns:p14="http://schemas.microsoft.com/office/powerpoint/2010/main" val="9385748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8AFDC7B-5E69-3C57-9D0D-B6D9DA1D855C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2199719C-7577-48B7-527C-5492ADB20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2662" y="1252855"/>
            <a:ext cx="9974263" cy="441008"/>
          </a:xfrm>
        </p:spPr>
        <p:txBody>
          <a:bodyPr/>
          <a:lstStyle/>
          <a:p>
            <a:r>
              <a:rPr lang="de-DE" dirty="0"/>
              <a:t>Einrichtung des ILIAS-Kursraums</a:t>
            </a:r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24E89DFA-A999-4D45-1FFB-DC4E83D141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2663" y="1844676"/>
            <a:ext cx="9974262" cy="4429124"/>
          </a:xfrm>
        </p:spPr>
        <p:txBody>
          <a:bodyPr/>
          <a:lstStyle/>
          <a:p>
            <a:pPr lvl="0"/>
            <a:r>
              <a:rPr lang="de-DE" dirty="0"/>
              <a:t>Seitengestaltung:</a:t>
            </a:r>
          </a:p>
          <a:p>
            <a:pPr lvl="1"/>
            <a:r>
              <a:rPr lang="de-DE" dirty="0"/>
              <a:t>Für jeden Zyklus wurde ein Block mit den entsprechenden Inhalten angelegt und auf die Übungsobjekte verlinkt</a:t>
            </a:r>
          </a:p>
          <a:p>
            <a:pPr lvl="1"/>
            <a:r>
              <a:rPr lang="de-DE" dirty="0"/>
              <a:t>Blöcke zeitgesteuert aktiviert und deaktiviert</a:t>
            </a:r>
          </a:p>
          <a:p>
            <a:pPr lvl="1"/>
            <a:r>
              <a:rPr lang="de-DE" dirty="0"/>
              <a:t>Blöcke zusätzlich farblich unterschiedlich</a:t>
            </a:r>
          </a:p>
          <a:p>
            <a:r>
              <a:rPr lang="de-DE" dirty="0"/>
              <a:t>Studierende sehen dadurch nur die Kerninformationen sowie den Block für den aktuellen Zyklus</a:t>
            </a:r>
          </a:p>
          <a:p>
            <a:r>
              <a:rPr lang="de-DE" dirty="0"/>
              <a:t>Vorteile:</a:t>
            </a:r>
          </a:p>
          <a:p>
            <a:pPr lvl="1"/>
            <a:r>
              <a:rPr lang="de-DE" dirty="0"/>
              <a:t>Intuitives Verständnis der zu erledigen Aufgaben </a:t>
            </a:r>
          </a:p>
          <a:p>
            <a:pPr lvl="1"/>
            <a:r>
              <a:rPr lang="de-DE" dirty="0"/>
              <a:t>Klare Gliederung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199202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So </a:t>
            </a:r>
            <a:r>
              <a:rPr dirty="0" err="1"/>
              <a:t>sieht</a:t>
            </a:r>
            <a:r>
              <a:rPr dirty="0"/>
              <a:t> </a:t>
            </a:r>
            <a:r>
              <a:rPr lang="de-DE" dirty="0"/>
              <a:t>es für den </a:t>
            </a:r>
            <a:r>
              <a:rPr lang="de-DE" dirty="0" err="1"/>
              <a:t>administator</a:t>
            </a:r>
            <a:r>
              <a:rPr lang="de-DE" dirty="0"/>
              <a:t> aus</a:t>
            </a:r>
            <a:endParaRPr dirty="0"/>
          </a:p>
        </p:txBody>
      </p:sp>
      <p:pic>
        <p:nvPicPr>
          <p:cNvPr id="5" name="Grafik 4" descr="Ein Bild, das Text, Screenshot, Software, Computersymbol enthält.&#10;&#10;Automatisch generierte Beschreibung">
            <a:extLst>
              <a:ext uri="{FF2B5EF4-FFF2-40B4-BE49-F238E27FC236}">
                <a16:creationId xmlns:a16="http://schemas.microsoft.com/office/drawing/2014/main" id="{8C148A27-6D48-B4BB-E0D3-17039420C4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661" y="1693862"/>
            <a:ext cx="10266789" cy="4650953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Und so für den/DIE </a:t>
            </a:r>
            <a:r>
              <a:rPr lang="de-DE" dirty="0" err="1"/>
              <a:t>benutzer:IN</a:t>
            </a:r>
            <a:endParaRPr dirty="0"/>
          </a:p>
        </p:txBody>
      </p:sp>
      <p:pic>
        <p:nvPicPr>
          <p:cNvPr id="4" name="Grafik 3" descr="Ein Bild, das Text, Screenshot, Software, Schrift enthält.&#10;&#10;Automatisch generierte Beschreibung">
            <a:extLst>
              <a:ext uri="{FF2B5EF4-FFF2-40B4-BE49-F238E27FC236}">
                <a16:creationId xmlns:a16="http://schemas.microsoft.com/office/drawing/2014/main" id="{607B61A6-40D1-D38A-5E56-F9930C9F87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663" y="1693863"/>
            <a:ext cx="8105354" cy="4610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234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Poster-Galerie</a:t>
            </a:r>
            <a:r>
              <a:rPr lang="de-DE" dirty="0"/>
              <a:t> – </a:t>
            </a:r>
            <a:r>
              <a:rPr lang="de-DE" dirty="0" err="1"/>
              <a:t>modul</a:t>
            </a:r>
            <a:r>
              <a:rPr lang="de-DE" dirty="0"/>
              <a:t>: KI</a:t>
            </a:r>
            <a:endParaRPr dirty="0"/>
          </a:p>
        </p:txBody>
      </p:sp>
      <p:pic>
        <p:nvPicPr>
          <p:cNvPr id="9" name="Grafik 8" descr="Ein Bild, das Text, Screenshot, Software, Multimedia-Software enthält.&#10;&#10;Automatisch generierte Beschreibung">
            <a:extLst>
              <a:ext uri="{FF2B5EF4-FFF2-40B4-BE49-F238E27FC236}">
                <a16:creationId xmlns:a16="http://schemas.microsoft.com/office/drawing/2014/main" id="{5EEDE7EF-88C6-EE4B-1D46-D68D43A6BA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662" y="1790965"/>
            <a:ext cx="9977398" cy="4413892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Digital </a:t>
            </a:r>
            <a:r>
              <a:rPr lang="de-DE" dirty="0" err="1"/>
              <a:t>learning</a:t>
            </a:r>
            <a:r>
              <a:rPr lang="de-DE" dirty="0"/>
              <a:t> </a:t>
            </a:r>
            <a:r>
              <a:rPr lang="de-DE" dirty="0" err="1"/>
              <a:t>scouts</a:t>
            </a:r>
            <a:r>
              <a:rPr lang="de-DE" dirty="0"/>
              <a:t> von </a:t>
            </a:r>
            <a:r>
              <a:rPr lang="de-DE" dirty="0" err="1"/>
              <a:t>DigikoS</a:t>
            </a:r>
            <a:endParaRPr dirty="0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2FFCAABC-87FA-49BA-01D1-2CE390CFD3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Die Entwicklung und Umsetzung der Konzepte wurde unterstützt durch das </a:t>
            </a:r>
            <a:r>
              <a:rPr lang="de-DE" dirty="0" err="1"/>
              <a:t>DigikoS</a:t>
            </a:r>
            <a:r>
              <a:rPr lang="de-DE" dirty="0"/>
              <a:t> Projekt. Dazu gehörten…</a:t>
            </a:r>
          </a:p>
          <a:p>
            <a:pPr lvl="1"/>
            <a:r>
              <a:rPr lang="de-DE" dirty="0"/>
              <a:t>Die Einrichtung des Kursraumes in ILIAS</a:t>
            </a:r>
          </a:p>
          <a:p>
            <a:pPr lvl="1"/>
            <a:r>
              <a:rPr lang="de-DE" dirty="0"/>
              <a:t>Die Konfiguration des Peer-Feedbacks</a:t>
            </a:r>
          </a:p>
          <a:p>
            <a:pPr lvl="1"/>
            <a:r>
              <a:rPr lang="de-DE" dirty="0"/>
              <a:t>Die Konfiguration der Objekte für die Zyklen</a:t>
            </a:r>
          </a:p>
          <a:p>
            <a:pPr lvl="1"/>
            <a:r>
              <a:rPr lang="de-DE" dirty="0"/>
              <a:t>Die Umsetzung der Poster-Galerie</a:t>
            </a:r>
          </a:p>
          <a:p>
            <a:pPr lvl="1"/>
            <a:r>
              <a:rPr lang="de-DE" dirty="0"/>
              <a:t>Die Hilfe bei der Entwicklung von Umfragen zur Evaluation der eingesetzten Techniken</a:t>
            </a:r>
          </a:p>
          <a:p>
            <a:endParaRPr lang="de-DE" dirty="0"/>
          </a:p>
        </p:txBody>
      </p:sp>
      <p:pic>
        <p:nvPicPr>
          <p:cNvPr id="8" name="Inhaltsplatzhalter 4" descr="Ein Bild, das Text, Schrift, Screenshot, Grafiken enthält.&#10;&#10;Automatisch generierte Beschreibung">
            <a:extLst>
              <a:ext uri="{FF2B5EF4-FFF2-40B4-BE49-F238E27FC236}">
                <a16:creationId xmlns:a16="http://schemas.microsoft.com/office/drawing/2014/main" id="{7198B50D-14BF-F0FC-2621-4ABF84C613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8126" y="4433566"/>
            <a:ext cx="2971211" cy="1840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9919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34DE5F-949E-5743-DA96-9A4537288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Inhalt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59A591B-5CD9-8C63-A045-E025A0F633F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Peer-Feedback für die Selbstlernphase</a:t>
            </a:r>
          </a:p>
          <a:p>
            <a:r>
              <a:rPr lang="de-DE" dirty="0"/>
              <a:t>Einrichtung Kursräume</a:t>
            </a:r>
          </a:p>
          <a:p>
            <a:r>
              <a:rPr lang="de-DE" b="1" dirty="0"/>
              <a:t>OER-Kurse</a:t>
            </a:r>
          </a:p>
        </p:txBody>
      </p:sp>
    </p:spTree>
    <p:extLst>
      <p:ext uri="{BB962C8B-B14F-4D97-AF65-F5344CB8AC3E}">
        <p14:creationId xmlns:p14="http://schemas.microsoft.com/office/powerpoint/2010/main" val="16083724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Konzept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dirty="0"/>
              <a:t>Prof. </a:t>
            </a:r>
            <a:r>
              <a:rPr dirty="0" err="1"/>
              <a:t>Gips</a:t>
            </a:r>
            <a:r>
              <a:rPr dirty="0"/>
              <a:t> hat </a:t>
            </a:r>
            <a:r>
              <a:rPr dirty="0" err="1"/>
              <a:t>aktuell</a:t>
            </a:r>
            <a:r>
              <a:rPr dirty="0"/>
              <a:t> </a:t>
            </a:r>
            <a:r>
              <a:rPr b="1" dirty="0"/>
              <a:t>vier Module </a:t>
            </a:r>
            <a:r>
              <a:rPr b="1" dirty="0" err="1"/>
              <a:t>als</a:t>
            </a:r>
            <a:r>
              <a:rPr b="1" dirty="0"/>
              <a:t> OER </a:t>
            </a:r>
            <a:r>
              <a:rPr dirty="0" err="1"/>
              <a:t>überarbeitet</a:t>
            </a:r>
            <a:r>
              <a:rPr dirty="0"/>
              <a:t> und </a:t>
            </a:r>
            <a:r>
              <a:rPr dirty="0" err="1"/>
              <a:t>bereitgestellt</a:t>
            </a:r>
            <a:endParaRPr dirty="0"/>
          </a:p>
          <a:p>
            <a:pPr lvl="1"/>
            <a:r>
              <a:rPr dirty="0" err="1"/>
              <a:t>Entwicklung</a:t>
            </a:r>
            <a:r>
              <a:rPr dirty="0"/>
              <a:t> und </a:t>
            </a:r>
            <a:r>
              <a:rPr dirty="0" err="1"/>
              <a:t>Versionierung</a:t>
            </a:r>
            <a:r>
              <a:rPr dirty="0"/>
              <a:t> der </a:t>
            </a:r>
            <a:r>
              <a:rPr dirty="0" err="1"/>
              <a:t>Inhalte</a:t>
            </a:r>
            <a:r>
              <a:rPr dirty="0"/>
              <a:t> auf GitHub </a:t>
            </a:r>
            <a:r>
              <a:rPr dirty="0" err="1"/>
              <a:t>als</a:t>
            </a:r>
            <a:r>
              <a:rPr dirty="0"/>
              <a:t> Markdown-</a:t>
            </a:r>
            <a:r>
              <a:rPr dirty="0" err="1"/>
              <a:t>Quellen</a:t>
            </a:r>
            <a:endParaRPr dirty="0"/>
          </a:p>
          <a:p>
            <a:pPr lvl="1"/>
            <a:r>
              <a:rPr b="1" dirty="0" err="1"/>
              <a:t>Selbstentwickelte</a:t>
            </a:r>
            <a:r>
              <a:rPr b="1" dirty="0"/>
              <a:t> Toolchain </a:t>
            </a:r>
            <a:r>
              <a:rPr dirty="0" err="1"/>
              <a:t>erstellt</a:t>
            </a:r>
            <a:r>
              <a:rPr dirty="0"/>
              <a:t> </a:t>
            </a:r>
            <a:r>
              <a:rPr dirty="0" err="1"/>
              <a:t>daraus</a:t>
            </a:r>
            <a:r>
              <a:rPr dirty="0"/>
              <a:t> </a:t>
            </a:r>
            <a:r>
              <a:rPr dirty="0" err="1"/>
              <a:t>automatisch</a:t>
            </a:r>
            <a:r>
              <a:rPr dirty="0"/>
              <a:t> </a:t>
            </a:r>
            <a:r>
              <a:rPr b="1" dirty="0" err="1"/>
              <a:t>Folien</a:t>
            </a:r>
            <a:r>
              <a:rPr b="1" dirty="0"/>
              <a:t> (PDF) </a:t>
            </a:r>
            <a:r>
              <a:rPr dirty="0" err="1"/>
              <a:t>sowie</a:t>
            </a:r>
            <a:r>
              <a:rPr dirty="0"/>
              <a:t> </a:t>
            </a:r>
            <a:r>
              <a:rPr dirty="0" err="1"/>
              <a:t>interaktive</a:t>
            </a:r>
            <a:r>
              <a:rPr dirty="0"/>
              <a:t> </a:t>
            </a:r>
            <a:r>
              <a:rPr b="1" dirty="0" err="1"/>
              <a:t>Lehrunterlagen</a:t>
            </a:r>
            <a:r>
              <a:rPr b="1" dirty="0"/>
              <a:t> (HTML-</a:t>
            </a:r>
            <a:r>
              <a:rPr b="1" dirty="0" err="1"/>
              <a:t>Lernmodul</a:t>
            </a:r>
            <a:r>
              <a:rPr b="1" dirty="0"/>
              <a:t>)</a:t>
            </a:r>
          </a:p>
          <a:p>
            <a:pPr lvl="0"/>
            <a:r>
              <a:rPr dirty="0" err="1"/>
              <a:t>Kurse</a:t>
            </a:r>
            <a:r>
              <a:rPr dirty="0"/>
              <a:t> </a:t>
            </a:r>
            <a:r>
              <a:rPr dirty="0" err="1"/>
              <a:t>werden</a:t>
            </a:r>
            <a:r>
              <a:rPr dirty="0"/>
              <a:t> </a:t>
            </a:r>
            <a:r>
              <a:rPr dirty="0" err="1"/>
              <a:t>im</a:t>
            </a:r>
            <a:r>
              <a:rPr dirty="0"/>
              <a:t> </a:t>
            </a:r>
            <a:r>
              <a:rPr b="1" dirty="0" err="1"/>
              <a:t>offenen</a:t>
            </a:r>
            <a:r>
              <a:rPr b="1" dirty="0"/>
              <a:t> </a:t>
            </a:r>
            <a:r>
              <a:rPr b="1" dirty="0" err="1"/>
              <a:t>Bereich</a:t>
            </a:r>
            <a:r>
              <a:rPr b="1" dirty="0"/>
              <a:t> </a:t>
            </a:r>
            <a:r>
              <a:rPr b="1" dirty="0" err="1"/>
              <a:t>im</a:t>
            </a:r>
            <a:r>
              <a:rPr b="1" dirty="0"/>
              <a:t> ILIAS </a:t>
            </a:r>
            <a:r>
              <a:rPr dirty="0" err="1"/>
              <a:t>angelegt</a:t>
            </a:r>
            <a:r>
              <a:rPr dirty="0"/>
              <a:t>: </a:t>
            </a:r>
            <a:r>
              <a:rPr dirty="0" err="1"/>
              <a:t>Beschreibung</a:t>
            </a:r>
            <a:r>
              <a:rPr dirty="0"/>
              <a:t>, </a:t>
            </a:r>
            <a:r>
              <a:rPr dirty="0" err="1"/>
              <a:t>Lernmodul</a:t>
            </a:r>
            <a:r>
              <a:rPr dirty="0"/>
              <a:t>, Link </a:t>
            </a:r>
            <a:r>
              <a:rPr dirty="0" err="1"/>
              <a:t>zum</a:t>
            </a:r>
            <a:r>
              <a:rPr dirty="0"/>
              <a:t> </a:t>
            </a:r>
            <a:r>
              <a:rPr dirty="0" err="1"/>
              <a:t>aktuellen</a:t>
            </a:r>
            <a:r>
              <a:rPr dirty="0"/>
              <a:t> </a:t>
            </a:r>
            <a:r>
              <a:rPr dirty="0" err="1"/>
              <a:t>geschlossenen</a:t>
            </a:r>
            <a:r>
              <a:rPr dirty="0"/>
              <a:t> </a:t>
            </a:r>
            <a:r>
              <a:rPr dirty="0" err="1"/>
              <a:t>Kursraum</a:t>
            </a:r>
            <a:endParaRPr dirty="0"/>
          </a:p>
          <a:p>
            <a:pPr lvl="0"/>
            <a:r>
              <a:rPr dirty="0" err="1"/>
              <a:t>Geschlossener</a:t>
            </a:r>
            <a:r>
              <a:rPr dirty="0"/>
              <a:t> </a:t>
            </a:r>
            <a:r>
              <a:rPr dirty="0" err="1"/>
              <a:t>Kursraum</a:t>
            </a:r>
            <a:r>
              <a:rPr dirty="0"/>
              <a:t> für </a:t>
            </a:r>
            <a:r>
              <a:rPr dirty="0" err="1"/>
              <a:t>Durchführung</a:t>
            </a:r>
            <a:r>
              <a:rPr dirty="0"/>
              <a:t> des </a:t>
            </a:r>
            <a:r>
              <a:rPr dirty="0" err="1"/>
              <a:t>Moduls</a:t>
            </a:r>
            <a:r>
              <a:rPr dirty="0"/>
              <a:t>: </a:t>
            </a:r>
            <a:r>
              <a:rPr dirty="0" err="1"/>
              <a:t>Organisation</a:t>
            </a:r>
            <a:r>
              <a:rPr dirty="0"/>
              <a:t> der </a:t>
            </a:r>
            <a:r>
              <a:rPr dirty="0" err="1"/>
              <a:t>Studierenden</a:t>
            </a:r>
            <a:r>
              <a:rPr dirty="0"/>
              <a:t>, </a:t>
            </a:r>
            <a:r>
              <a:rPr dirty="0" err="1"/>
              <a:t>Abgaben</a:t>
            </a:r>
            <a:r>
              <a:rPr dirty="0"/>
              <a:t> </a:t>
            </a:r>
            <a:r>
              <a:rPr dirty="0" err="1"/>
              <a:t>im</a:t>
            </a:r>
            <a:r>
              <a:rPr dirty="0"/>
              <a:t> </a:t>
            </a:r>
            <a:r>
              <a:rPr dirty="0" err="1"/>
              <a:t>Praktikum</a:t>
            </a:r>
            <a:r>
              <a:rPr dirty="0"/>
              <a:t>, … =&gt; Link in den </a:t>
            </a:r>
            <a:r>
              <a:rPr dirty="0" err="1"/>
              <a:t>offenen</a:t>
            </a:r>
            <a:r>
              <a:rPr dirty="0"/>
              <a:t> </a:t>
            </a:r>
            <a:r>
              <a:rPr dirty="0" err="1"/>
              <a:t>Kursraum</a:t>
            </a:r>
            <a:r>
              <a:rPr dirty="0"/>
              <a:t> für das </a:t>
            </a:r>
            <a:r>
              <a:rPr dirty="0" err="1"/>
              <a:t>Lernmodul</a:t>
            </a:r>
            <a:endParaRPr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C6E80064-35B0-1F44-0D77-47A318C94E41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CA2BB072-5A28-8B17-CAB2-BE89EA4C5C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2663" y="1252855"/>
            <a:ext cx="5370512" cy="909320"/>
          </a:xfrm>
        </p:spPr>
        <p:txBody>
          <a:bodyPr/>
          <a:lstStyle/>
          <a:p>
            <a:r>
              <a:rPr lang="de-DE" dirty="0"/>
              <a:t>Screenshot GitHub Compilerbau</a:t>
            </a:r>
          </a:p>
        </p:txBody>
      </p:sp>
      <p:sp>
        <p:nvSpPr>
          <p:cNvPr id="8" name="Textplatzhalter 3">
            <a:extLst>
              <a:ext uri="{FF2B5EF4-FFF2-40B4-BE49-F238E27FC236}">
                <a16:creationId xmlns:a16="http://schemas.microsoft.com/office/drawing/2014/main" id="{E497D381-D9B6-D61F-BA47-E689DC2F2D8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82662" y="2378074"/>
            <a:ext cx="5370511" cy="3895725"/>
          </a:xfrm>
        </p:spPr>
        <p:txBody>
          <a:bodyPr/>
          <a:lstStyle/>
          <a:p>
            <a:r>
              <a:rPr lang="de-DE" dirty="0"/>
              <a:t>Öffentlich zugänglich</a:t>
            </a:r>
          </a:p>
          <a:p>
            <a:r>
              <a:rPr lang="de-DE" dirty="0"/>
              <a:t>Beinhaltet alle bereitgestellten Lehrinhalte</a:t>
            </a:r>
          </a:p>
          <a:p>
            <a:r>
              <a:rPr lang="de-DE" dirty="0"/>
              <a:t>Lehrinhalte zusätzlich in Form von Videos auf </a:t>
            </a:r>
            <a:r>
              <a:rPr lang="de-DE" dirty="0" err="1"/>
              <a:t>Youtube</a:t>
            </a:r>
            <a:r>
              <a:rPr lang="de-DE" dirty="0"/>
              <a:t> und im Medienportal</a:t>
            </a:r>
          </a:p>
          <a:p>
            <a:r>
              <a:rPr lang="de-DE" dirty="0"/>
              <a:t>Selbsttests in ILIAS (versteckt im offenen Kursraum)</a:t>
            </a: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3" name="Picture 1" descr="img/screenshot_cb_github.png">
            <a:extLst>
              <a:ext uri="{FF2B5EF4-FFF2-40B4-BE49-F238E27FC236}">
                <a16:creationId xmlns:a16="http://schemas.microsoft.com/office/drawing/2014/main" id="{B235E773-8AF4-798B-4AAF-355D0A5DA8AD}"/>
              </a:ext>
            </a:extLst>
          </p:cNvPr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353173" y="1517089"/>
            <a:ext cx="5550001" cy="4139247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0438945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C6E80064-35B0-1F44-0D77-47A318C94E41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CA2BB072-5A28-8B17-CAB2-BE89EA4C5C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2663" y="1252855"/>
            <a:ext cx="5370512" cy="909320"/>
          </a:xfrm>
        </p:spPr>
        <p:txBody>
          <a:bodyPr/>
          <a:lstStyle/>
          <a:p>
            <a:r>
              <a:rPr lang="de-DE" dirty="0"/>
              <a:t>offener Kursraum Compilerbau</a:t>
            </a:r>
          </a:p>
        </p:txBody>
      </p:sp>
      <p:sp>
        <p:nvSpPr>
          <p:cNvPr id="8" name="Textplatzhalter 3">
            <a:extLst>
              <a:ext uri="{FF2B5EF4-FFF2-40B4-BE49-F238E27FC236}">
                <a16:creationId xmlns:a16="http://schemas.microsoft.com/office/drawing/2014/main" id="{E497D381-D9B6-D61F-BA47-E689DC2F2D8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82662" y="2378074"/>
            <a:ext cx="5370511" cy="3895725"/>
          </a:xfrm>
        </p:spPr>
        <p:txBody>
          <a:bodyPr/>
          <a:lstStyle/>
          <a:p>
            <a:r>
              <a:rPr lang="de-DE" dirty="0"/>
              <a:t>Für jeden zugänglich</a:t>
            </a:r>
          </a:p>
          <a:p>
            <a:r>
              <a:rPr lang="de-DE" dirty="0"/>
              <a:t>Darstellung aller fachlichen Inhalte im Lernmodul</a:t>
            </a:r>
          </a:p>
          <a:p>
            <a:r>
              <a:rPr lang="de-DE" dirty="0"/>
              <a:t>Umfasst eine Beschreibung des Moduls, sowie den Ablauf des jeweiligen Semesters</a:t>
            </a:r>
          </a:p>
          <a:p>
            <a:r>
              <a:rPr lang="de-DE" dirty="0"/>
              <a:t>Versteckt: Selbsttests</a:t>
            </a:r>
          </a:p>
        </p:txBody>
      </p:sp>
      <p:pic>
        <p:nvPicPr>
          <p:cNvPr id="7" name="Picture 1" descr="img/screenshot_cb_oer.png">
            <a:extLst>
              <a:ext uri="{FF2B5EF4-FFF2-40B4-BE49-F238E27FC236}">
                <a16:creationId xmlns:a16="http://schemas.microsoft.com/office/drawing/2014/main" id="{240FE57E-2FE7-1A85-6AE0-6F4497A111A5}"/>
              </a:ext>
            </a:extLst>
          </p:cNvPr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353173" y="1517089"/>
            <a:ext cx="5550001" cy="4139247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5795870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34DE5F-949E-5743-DA96-9A4537288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Inhalt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59A591B-5CD9-8C63-A045-E025A0F633F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b="1" dirty="0"/>
              <a:t>Peer-Feedback für die Selbstlernphase</a:t>
            </a:r>
          </a:p>
          <a:p>
            <a:r>
              <a:rPr lang="de-DE" dirty="0"/>
              <a:t>Einrichtung Kursräume</a:t>
            </a:r>
          </a:p>
          <a:p>
            <a:r>
              <a:rPr lang="de-DE" dirty="0"/>
              <a:t>OER-Kurse</a:t>
            </a:r>
          </a:p>
        </p:txBody>
      </p:sp>
    </p:spTree>
    <p:extLst>
      <p:ext uri="{BB962C8B-B14F-4D97-AF65-F5344CB8AC3E}">
        <p14:creationId xmlns:p14="http://schemas.microsoft.com/office/powerpoint/2010/main" val="38003746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C6E80064-35B0-1F44-0D77-47A318C94E41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CA2BB072-5A28-8B17-CAB2-BE89EA4C5C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2663" y="1252855"/>
            <a:ext cx="5370512" cy="909320"/>
          </a:xfrm>
        </p:spPr>
        <p:txBody>
          <a:bodyPr/>
          <a:lstStyle/>
          <a:p>
            <a:r>
              <a:rPr lang="de-DE" dirty="0"/>
              <a:t>geschlossener Kursraum Compilerbau</a:t>
            </a:r>
          </a:p>
        </p:txBody>
      </p:sp>
      <p:sp>
        <p:nvSpPr>
          <p:cNvPr id="8" name="Textplatzhalter 3">
            <a:extLst>
              <a:ext uri="{FF2B5EF4-FFF2-40B4-BE49-F238E27FC236}">
                <a16:creationId xmlns:a16="http://schemas.microsoft.com/office/drawing/2014/main" id="{E497D381-D9B6-D61F-BA47-E689DC2F2D8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82662" y="2378074"/>
            <a:ext cx="5370511" cy="3895725"/>
          </a:xfrm>
        </p:spPr>
        <p:txBody>
          <a:bodyPr/>
          <a:lstStyle/>
          <a:p>
            <a:r>
              <a:rPr lang="de-DE" dirty="0"/>
              <a:t>Ausschließlich zugänglich für Studierende, die das Modul Compilerbau belegen</a:t>
            </a:r>
          </a:p>
          <a:p>
            <a:r>
              <a:rPr lang="de-DE" dirty="0"/>
              <a:t>Beinhaltet keine fachlichen Inhalte</a:t>
            </a:r>
          </a:p>
          <a:p>
            <a:r>
              <a:rPr lang="de-DE" dirty="0"/>
              <a:t>Verlinkt auf den offenen Kursraum</a:t>
            </a:r>
          </a:p>
        </p:txBody>
      </p:sp>
      <p:pic>
        <p:nvPicPr>
          <p:cNvPr id="2" name="Picture 1" descr="img/screenshot_cb_ilias.png">
            <a:extLst>
              <a:ext uri="{FF2B5EF4-FFF2-40B4-BE49-F238E27FC236}">
                <a16:creationId xmlns:a16="http://schemas.microsoft.com/office/drawing/2014/main" id="{30FF93EF-0FBD-D9F7-DD33-E510A9727A02}"/>
              </a:ext>
            </a:extLst>
          </p:cNvPr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353173" y="1522524"/>
            <a:ext cx="5550001" cy="4139247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3" name="Textplatzhalter 3">
            <a:extLst>
              <a:ext uri="{FF2B5EF4-FFF2-40B4-BE49-F238E27FC236}">
                <a16:creationId xmlns:a16="http://schemas.microsoft.com/office/drawing/2014/main" id="{071525BD-7C0E-EBC0-BA2B-9327A572ED34}"/>
              </a:ext>
            </a:extLst>
          </p:cNvPr>
          <p:cNvSpPr txBox="1">
            <a:spLocks/>
          </p:cNvSpPr>
          <p:nvPr/>
        </p:nvSpPr>
        <p:spPr bwMode="gray">
          <a:xfrm>
            <a:off x="6620063" y="5510769"/>
            <a:ext cx="5036508" cy="61202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4000"/>
              </a:lnSpc>
              <a:spcBef>
                <a:spcPts val="0"/>
              </a:spcBef>
              <a:buFontTx/>
              <a:buBlip>
                <a:blip r:embed="rId3"/>
              </a:buBlip>
              <a:defRPr sz="20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4000"/>
              </a:lnSpc>
              <a:spcBef>
                <a:spcPts val="0"/>
              </a:spcBef>
              <a:buFontTx/>
              <a:buBlip>
                <a:blip r:embed="rId3"/>
              </a:buBlip>
              <a:defRPr sz="20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4000"/>
              </a:lnSpc>
              <a:spcBef>
                <a:spcPts val="0"/>
              </a:spcBef>
              <a:buFontTx/>
              <a:buBlip>
                <a:blip r:embed="rId3"/>
              </a:buBlip>
              <a:defRPr sz="20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4000"/>
              </a:lnSpc>
              <a:spcBef>
                <a:spcPts val="0"/>
              </a:spcBef>
              <a:buFontTx/>
              <a:buBlip>
                <a:blip r:embed="rId3"/>
              </a:buBlip>
              <a:defRPr sz="20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4000"/>
              </a:lnSpc>
              <a:spcBef>
                <a:spcPts val="0"/>
              </a:spcBef>
              <a:buFontTx/>
              <a:buBlip>
                <a:blip r:embed="rId3"/>
              </a:buBlip>
              <a:defRPr sz="20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000" dirty="0"/>
              <a:t>Quelle: </a:t>
            </a:r>
            <a:r>
              <a:rPr lang="de-DE" sz="1000" dirty="0">
                <a:hlinkClick r:id="rId4"/>
              </a:rPr>
              <a:t>Videokonferenz</a:t>
            </a:r>
            <a:r>
              <a:rPr lang="de-DE" sz="1000" dirty="0"/>
              <a:t> </a:t>
            </a:r>
            <a:r>
              <a:rPr lang="de-DE" sz="1000" dirty="0" err="1"/>
              <a:t>by</a:t>
            </a:r>
            <a:r>
              <a:rPr lang="de-DE" sz="1000" dirty="0"/>
              <a:t> </a:t>
            </a:r>
            <a:r>
              <a:rPr lang="de-DE" sz="1000" dirty="0" err="1">
                <a:hlinkClick r:id="rId5"/>
              </a:rPr>
              <a:t>alexandra</a:t>
            </a:r>
            <a:r>
              <a:rPr lang="de-DE" sz="1000" dirty="0">
                <a:hlinkClick r:id="rId5"/>
              </a:rPr>
              <a:t> Koch</a:t>
            </a:r>
            <a:r>
              <a:rPr lang="de-DE" sz="1000" dirty="0"/>
              <a:t> on PublicDomainPictures.net (</a:t>
            </a:r>
            <a:r>
              <a:rPr lang="de-DE" sz="1000" dirty="0">
                <a:hlinkClick r:id="rId6"/>
              </a:rPr>
              <a:t>CC0 Public Domain</a:t>
            </a:r>
            <a:r>
              <a:rPr lang="de-DE" sz="1000" dirty="0"/>
              <a:t>)</a:t>
            </a:r>
          </a:p>
          <a:p>
            <a:pPr marL="0" indent="0">
              <a:buNone/>
            </a:pPr>
            <a:r>
              <a:rPr lang="de-DE" sz="1000" dirty="0"/>
              <a:t>Quelle: </a:t>
            </a:r>
            <a:r>
              <a:rPr lang="de-DE" sz="1000" dirty="0">
                <a:hlinkClick r:id="rId7"/>
              </a:rPr>
              <a:t>Fragen und Antworten</a:t>
            </a:r>
            <a:r>
              <a:rPr lang="de-DE" sz="1000" dirty="0"/>
              <a:t> </a:t>
            </a:r>
            <a:r>
              <a:rPr lang="de-DE" sz="1000" dirty="0" err="1"/>
              <a:t>by</a:t>
            </a:r>
            <a:r>
              <a:rPr lang="de-DE" sz="1000" dirty="0"/>
              <a:t> </a:t>
            </a:r>
            <a:r>
              <a:rPr lang="de-DE" sz="1000" dirty="0" err="1">
                <a:hlinkClick r:id="rId8"/>
              </a:rPr>
              <a:t>mohamed</a:t>
            </a:r>
            <a:r>
              <a:rPr lang="de-DE" sz="1000" dirty="0">
                <a:hlinkClick r:id="rId8"/>
              </a:rPr>
              <a:t> </a:t>
            </a:r>
            <a:r>
              <a:rPr lang="de-DE" sz="1000" dirty="0" err="1">
                <a:hlinkClick r:id="rId8"/>
              </a:rPr>
              <a:t>mahmoud</a:t>
            </a:r>
            <a:r>
              <a:rPr lang="de-DE" sz="1000" dirty="0">
                <a:hlinkClick r:id="rId8"/>
              </a:rPr>
              <a:t> </a:t>
            </a:r>
            <a:r>
              <a:rPr lang="de-DE" sz="1000" dirty="0" err="1">
                <a:hlinkClick r:id="rId8"/>
              </a:rPr>
              <a:t>hassan</a:t>
            </a:r>
            <a:r>
              <a:rPr lang="de-DE" sz="1000" dirty="0"/>
              <a:t> on PublicDomainPictures.net (</a:t>
            </a:r>
            <a:r>
              <a:rPr lang="de-DE" sz="1000" dirty="0">
                <a:hlinkClick r:id="rId6"/>
              </a:rPr>
              <a:t>CC0 Public Domain</a:t>
            </a:r>
            <a:r>
              <a:rPr lang="de-DE" sz="1000" dirty="0"/>
              <a:t>)</a:t>
            </a:r>
          </a:p>
          <a:p>
            <a:pPr marL="0" indent="0">
              <a:buNone/>
            </a:pP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38030392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So </a:t>
            </a:r>
            <a:r>
              <a:rPr dirty="0" err="1"/>
              <a:t>sieht</a:t>
            </a:r>
            <a:r>
              <a:rPr dirty="0"/>
              <a:t> es </a:t>
            </a:r>
            <a:r>
              <a:rPr dirty="0" err="1"/>
              <a:t>aus</a:t>
            </a:r>
            <a:r>
              <a:rPr dirty="0"/>
              <a:t>: </a:t>
            </a:r>
            <a:r>
              <a:rPr dirty="0" err="1"/>
              <a:t>Lernmodul</a:t>
            </a:r>
            <a:r>
              <a:rPr dirty="0"/>
              <a:t> </a:t>
            </a:r>
            <a:r>
              <a:rPr dirty="0" err="1"/>
              <a:t>Compilerbau</a:t>
            </a:r>
            <a:endParaRPr dirty="0"/>
          </a:p>
        </p:txBody>
      </p:sp>
      <p:pic>
        <p:nvPicPr>
          <p:cNvPr id="3" name="Picture 1" descr="img/screenshot_cb_lernmodul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711200" y="2060337"/>
            <a:ext cx="53848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id="4" name="Picture 1" descr="img/screenshot_cb_lernmodul_session.png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6096000" y="1984137"/>
            <a:ext cx="5384800" cy="4165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OER-</a:t>
            </a:r>
            <a:r>
              <a:rPr dirty="0" err="1"/>
              <a:t>Kurse</a:t>
            </a:r>
            <a:r>
              <a:rPr lang="de-DE" dirty="0"/>
              <a:t> (Überblick)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dirty="0" err="1"/>
              <a:t>Künstliche</a:t>
            </a:r>
            <a:r>
              <a:rPr dirty="0"/>
              <a:t> </a:t>
            </a:r>
            <a:r>
              <a:rPr dirty="0" err="1"/>
              <a:t>Intelligenz</a:t>
            </a:r>
            <a:r>
              <a:rPr dirty="0"/>
              <a:t>: </a:t>
            </a:r>
            <a:r>
              <a:rPr dirty="0">
                <a:hlinkClick r:id="rId2"/>
              </a:rPr>
              <a:t>ILIAS</a:t>
            </a:r>
            <a:r>
              <a:rPr dirty="0"/>
              <a:t>, </a:t>
            </a:r>
            <a:r>
              <a:rPr dirty="0">
                <a:hlinkClick r:id="rId3"/>
              </a:rPr>
              <a:t>GitHub</a:t>
            </a:r>
          </a:p>
          <a:p>
            <a:pPr lvl="0"/>
            <a:r>
              <a:rPr dirty="0" err="1"/>
              <a:t>Programmiermethoden</a:t>
            </a:r>
            <a:r>
              <a:rPr dirty="0"/>
              <a:t>: </a:t>
            </a:r>
            <a:r>
              <a:rPr dirty="0">
                <a:hlinkClick r:id="rId4"/>
              </a:rPr>
              <a:t>ILIAS</a:t>
            </a:r>
            <a:r>
              <a:rPr dirty="0"/>
              <a:t>, </a:t>
            </a:r>
            <a:r>
              <a:rPr dirty="0">
                <a:hlinkClick r:id="rId5"/>
              </a:rPr>
              <a:t>GitHub</a:t>
            </a:r>
          </a:p>
          <a:p>
            <a:pPr lvl="0"/>
            <a:r>
              <a:rPr dirty="0" err="1"/>
              <a:t>Compilerbau</a:t>
            </a:r>
            <a:r>
              <a:rPr dirty="0"/>
              <a:t>: </a:t>
            </a:r>
            <a:r>
              <a:rPr dirty="0">
                <a:hlinkClick r:id="rId6"/>
              </a:rPr>
              <a:t>ILIAS</a:t>
            </a:r>
            <a:r>
              <a:rPr dirty="0"/>
              <a:t>, </a:t>
            </a:r>
            <a:r>
              <a:rPr dirty="0">
                <a:hlinkClick r:id="rId7"/>
              </a:rPr>
              <a:t>GitHub</a:t>
            </a:r>
          </a:p>
          <a:p>
            <a:pPr lvl="0"/>
            <a:r>
              <a:rPr dirty="0"/>
              <a:t>Concepts of Programming Languages: </a:t>
            </a:r>
            <a:r>
              <a:rPr dirty="0">
                <a:hlinkClick r:id="rId8"/>
              </a:rPr>
              <a:t>ILIAS</a:t>
            </a:r>
            <a:r>
              <a:rPr dirty="0"/>
              <a:t>, </a:t>
            </a:r>
            <a:r>
              <a:rPr dirty="0">
                <a:hlinkClick r:id="rId9"/>
              </a:rPr>
              <a:t>GitHub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F04F4E4-3878-7348-098E-1F95F7B014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2663" y="1844675"/>
            <a:ext cx="5233579" cy="1666875"/>
          </a:xfrm>
        </p:spPr>
        <p:txBody>
          <a:bodyPr/>
          <a:lstStyle/>
          <a:p>
            <a:r>
              <a:rPr lang="de-DE" dirty="0"/>
              <a:t>Vielen Dank für Ihre Aufmerksamkeit!</a:t>
            </a:r>
          </a:p>
        </p:txBody>
      </p:sp>
      <p:pic>
        <p:nvPicPr>
          <p:cNvPr id="5" name="Picture 1" descr="https://licensebuttons.net/l/by-sa/4.0/88x31.png">
            <a:extLst>
              <a:ext uri="{FF2B5EF4-FFF2-40B4-BE49-F238E27FC236}">
                <a16:creationId xmlns:a16="http://schemas.microsoft.com/office/drawing/2014/main" id="{36C53661-6971-C371-48C5-FB02F15F66FE}"/>
              </a:ext>
            </a:extLst>
          </p:cNvPr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423697" y="6115321"/>
            <a:ext cx="453728" cy="159645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6" name="Untertitel 2">
            <a:extLst>
              <a:ext uri="{FF2B5EF4-FFF2-40B4-BE49-F238E27FC236}">
                <a16:creationId xmlns:a16="http://schemas.microsoft.com/office/drawing/2014/main" id="{04A9035D-2068-9FD3-C9C8-248A994FECCF}"/>
              </a:ext>
            </a:extLst>
          </p:cNvPr>
          <p:cNvSpPr txBox="1">
            <a:spLocks/>
          </p:cNvSpPr>
          <p:nvPr/>
        </p:nvSpPr>
        <p:spPr bwMode="gray">
          <a:xfrm>
            <a:off x="2943813" y="6120144"/>
            <a:ext cx="7200000" cy="15482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94000"/>
              </a:lnSpc>
              <a:spcBef>
                <a:spcPts val="0"/>
              </a:spcBef>
              <a:buFontTx/>
              <a:buNone/>
              <a:defRPr sz="20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4000"/>
              </a:lnSpc>
              <a:spcBef>
                <a:spcPts val="0"/>
              </a:spcBef>
              <a:buFontTx/>
              <a:buNone/>
              <a:defRPr sz="20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4000"/>
              </a:lnSpc>
              <a:spcBef>
                <a:spcPts val="0"/>
              </a:spcBef>
              <a:buFontTx/>
              <a:buNone/>
              <a:defRPr sz="18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4000"/>
              </a:lnSpc>
              <a:spcBef>
                <a:spcPts val="0"/>
              </a:spcBef>
              <a:buFontTx/>
              <a:buNone/>
              <a:defRPr sz="16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4000"/>
              </a:lnSpc>
              <a:spcBef>
                <a:spcPts val="0"/>
              </a:spcBef>
              <a:buFontTx/>
              <a:buNone/>
              <a:defRPr sz="16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/>
              <a:t>Unless otherwise noted, this work is licensed under CC BY-SA 4.0.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4978857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>
            <a:extLst>
              <a:ext uri="{FF2B5EF4-FFF2-40B4-BE49-F238E27FC236}">
                <a16:creationId xmlns:a16="http://schemas.microsoft.com/office/drawing/2014/main" id="{2199719C-7577-48B7-527C-5492ADB20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2662" y="1252855"/>
            <a:ext cx="9974263" cy="441008"/>
          </a:xfrm>
        </p:spPr>
        <p:txBody>
          <a:bodyPr/>
          <a:lstStyle/>
          <a:p>
            <a:r>
              <a:rPr lang="de-DE" dirty="0"/>
              <a:t>Lernszenario: Wir entwickeln ein Spiel</a:t>
            </a:r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24E89DFA-A999-4D45-1FFB-DC4E83D141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2663" y="1844676"/>
            <a:ext cx="9974262" cy="4429124"/>
          </a:xfrm>
        </p:spPr>
        <p:txBody>
          <a:bodyPr/>
          <a:lstStyle/>
          <a:p>
            <a:pPr lvl="0"/>
            <a:r>
              <a:rPr lang="de-DE" dirty="0"/>
              <a:t>Modul Programmiermethoden:</a:t>
            </a:r>
          </a:p>
          <a:p>
            <a:pPr lvl="1"/>
            <a:r>
              <a:rPr lang="de-DE" dirty="0"/>
              <a:t>Lehrveranstaltung zum Thema Programmieren mit Java</a:t>
            </a:r>
          </a:p>
          <a:p>
            <a:pPr lvl="0"/>
            <a:r>
              <a:rPr lang="de-DE" dirty="0"/>
              <a:t>Gamification: Studierende entwickeln in kleinen Teams über das Semester hinweg ein Spiel</a:t>
            </a:r>
          </a:p>
          <a:p>
            <a:pPr lvl="0"/>
            <a:endParaRPr lang="de-DE" dirty="0"/>
          </a:p>
          <a:p>
            <a:pPr lvl="0"/>
            <a:r>
              <a:rPr lang="de-DE" dirty="0"/>
              <a:t>Wöchentlicher Ablauf des Praktikums:</a:t>
            </a:r>
          </a:p>
        </p:txBody>
      </p:sp>
      <p:pic>
        <p:nvPicPr>
          <p:cNvPr id="18" name="Inhaltsplatzhalter 17">
            <a:extLst>
              <a:ext uri="{FF2B5EF4-FFF2-40B4-BE49-F238E27FC236}">
                <a16:creationId xmlns:a16="http://schemas.microsoft.com/office/drawing/2014/main" id="{3010B3EC-F3D7-1066-9E9F-0918E639C4DB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662" y="3831672"/>
            <a:ext cx="9277074" cy="906782"/>
          </a:xfrm>
        </p:spPr>
      </p:pic>
    </p:spTree>
    <p:extLst>
      <p:ext uri="{BB962C8B-B14F-4D97-AF65-F5344CB8AC3E}">
        <p14:creationId xmlns:p14="http://schemas.microsoft.com/office/powerpoint/2010/main" val="34120299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>
            <a:extLst>
              <a:ext uri="{FF2B5EF4-FFF2-40B4-BE49-F238E27FC236}">
                <a16:creationId xmlns:a16="http://schemas.microsoft.com/office/drawing/2014/main" id="{2199719C-7577-48B7-527C-5492ADB20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2662" y="1252855"/>
            <a:ext cx="9974263" cy="441008"/>
          </a:xfrm>
        </p:spPr>
        <p:txBody>
          <a:bodyPr/>
          <a:lstStyle/>
          <a:p>
            <a:r>
              <a:rPr lang="de-DE" dirty="0"/>
              <a:t>Peer-Feedback</a:t>
            </a:r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24E89DFA-A999-4D45-1FFB-DC4E83D141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2663" y="1844676"/>
            <a:ext cx="9974262" cy="4429124"/>
          </a:xfrm>
        </p:spPr>
        <p:txBody>
          <a:bodyPr/>
          <a:lstStyle/>
          <a:p>
            <a:pPr lvl="0"/>
            <a:r>
              <a:rPr lang="de-DE" dirty="0"/>
              <a:t>Ziele: Studierende sollen…</a:t>
            </a:r>
          </a:p>
          <a:p>
            <a:pPr lvl="1"/>
            <a:r>
              <a:rPr lang="de-DE" dirty="0"/>
              <a:t>Fremde Lösungen (Code) lesen lernen</a:t>
            </a:r>
          </a:p>
          <a:p>
            <a:pPr lvl="1"/>
            <a:r>
              <a:rPr lang="de-DE" dirty="0"/>
              <a:t>Fremde Konzepte bewerten lernen</a:t>
            </a:r>
          </a:p>
          <a:p>
            <a:pPr lvl="1"/>
            <a:r>
              <a:rPr lang="de-DE" dirty="0"/>
              <a:t>Anregungen für ihre eigenen Lösungen bekommen (Spieleentwicklung!)</a:t>
            </a:r>
          </a:p>
          <a:p>
            <a:pPr lvl="1"/>
            <a:endParaRPr lang="de-DE" dirty="0"/>
          </a:p>
          <a:p>
            <a:r>
              <a:rPr lang="de-DE" dirty="0"/>
              <a:t>Organisatorisch: Abgabe zwei Tage früher, Peer-Feedback im ILIAS, danach Praktikum</a:t>
            </a:r>
          </a:p>
          <a:p>
            <a:r>
              <a:rPr lang="de-DE" dirty="0"/>
              <a:t>Technisch: ILIAS, Peer-Feedback für Übungen aktiviert</a:t>
            </a: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C7D5E02E-7EE6-95EE-8C5B-C418D29EB19B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661" y="4363236"/>
            <a:ext cx="10278427" cy="1123164"/>
          </a:xfrm>
        </p:spPr>
      </p:pic>
    </p:spTree>
    <p:extLst>
      <p:ext uri="{BB962C8B-B14F-4D97-AF65-F5344CB8AC3E}">
        <p14:creationId xmlns:p14="http://schemas.microsoft.com/office/powerpoint/2010/main" val="2410576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8AFDC7B-5E69-3C57-9D0D-B6D9DA1D855C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2199719C-7577-48B7-527C-5492ADB20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2662" y="1252855"/>
            <a:ext cx="9974263" cy="441008"/>
          </a:xfrm>
        </p:spPr>
        <p:txBody>
          <a:bodyPr/>
          <a:lstStyle/>
          <a:p>
            <a:r>
              <a:rPr lang="de-DE" dirty="0"/>
              <a:t>Kriterienkatalog - </a:t>
            </a:r>
            <a:r>
              <a:rPr lang="de-DE" dirty="0" err="1"/>
              <a:t>konzept</a:t>
            </a:r>
            <a:endParaRPr lang="de-DE" dirty="0"/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24E89DFA-A999-4D45-1FFB-DC4E83D141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2663" y="1844676"/>
            <a:ext cx="9974262" cy="4429124"/>
          </a:xfrm>
        </p:spPr>
        <p:txBody>
          <a:bodyPr/>
          <a:lstStyle/>
          <a:p>
            <a:pPr lvl="0"/>
            <a:r>
              <a:rPr lang="de-DE" dirty="0"/>
              <a:t>Welche Aufgaben sollen bearbeitet werden (kurze Benennung)? </a:t>
            </a:r>
            <a:r>
              <a:rPr lang="de-DE" dirty="0">
                <a:solidFill>
                  <a:schemeClr val="accent2">
                    <a:lumMod val="75000"/>
                  </a:schemeClr>
                </a:solidFill>
              </a:rPr>
              <a:t>(Text)</a:t>
            </a:r>
          </a:p>
          <a:p>
            <a:r>
              <a:rPr lang="de-DE" dirty="0"/>
              <a:t>Was soll am Ende entstehen (welche Items, Charakterklassem, …)? </a:t>
            </a:r>
            <a:r>
              <a:rPr lang="de-DE" dirty="0">
                <a:solidFill>
                  <a:schemeClr val="accent2">
                    <a:lumMod val="75000"/>
                  </a:schemeClr>
                </a:solidFill>
              </a:rPr>
              <a:t>(Text)</a:t>
            </a:r>
          </a:p>
          <a:p>
            <a:pPr lvl="0"/>
            <a:r>
              <a:rPr lang="de-DE" dirty="0"/>
              <a:t>Wie gut können Sie die Modellierung nachvollziehen? </a:t>
            </a:r>
            <a:r>
              <a:rPr lang="de-DE" dirty="0">
                <a:solidFill>
                  <a:schemeClr val="accent2">
                    <a:lumMod val="75000"/>
                  </a:schemeClr>
                </a:solidFill>
              </a:rPr>
              <a:t>(5-Sterne-Bewertung)</a:t>
            </a:r>
          </a:p>
          <a:p>
            <a:pPr lvl="0"/>
            <a:r>
              <a:rPr lang="de-DE" dirty="0"/>
              <a:t>Was gefällt Ihnen </a:t>
            </a:r>
            <a:r>
              <a:rPr lang="de-DE" dirty="0" err="1"/>
              <a:t>ander</a:t>
            </a:r>
            <a:r>
              <a:rPr lang="de-DE" dirty="0"/>
              <a:t> Modellierung besonders? </a:t>
            </a:r>
            <a:r>
              <a:rPr lang="de-DE" dirty="0">
                <a:solidFill>
                  <a:schemeClr val="accent2">
                    <a:lumMod val="75000"/>
                  </a:schemeClr>
                </a:solidFill>
              </a:rPr>
              <a:t>(Text)</a:t>
            </a:r>
          </a:p>
          <a:p>
            <a:pPr lvl="0"/>
            <a:r>
              <a:rPr lang="de-DE" dirty="0"/>
              <a:t>Geben Sie Hinweise, wie die Modellierung verbessert werden könnte. </a:t>
            </a:r>
            <a:r>
              <a:rPr lang="de-DE" dirty="0">
                <a:solidFill>
                  <a:schemeClr val="accent2">
                    <a:lumMod val="75000"/>
                  </a:schemeClr>
                </a:solidFill>
              </a:rPr>
              <a:t>(Text)</a:t>
            </a:r>
          </a:p>
          <a:p>
            <a:pPr lvl="0"/>
            <a:r>
              <a:rPr lang="de-DE" dirty="0"/>
              <a:t>Zusätzliche Bemerkungen – Optional! </a:t>
            </a:r>
            <a:r>
              <a:rPr lang="de-DE" dirty="0">
                <a:solidFill>
                  <a:schemeClr val="accent2">
                    <a:lumMod val="75000"/>
                  </a:schemeClr>
                </a:solidFill>
              </a:rPr>
              <a:t>(Text)</a:t>
            </a:r>
          </a:p>
          <a:p>
            <a:pPr lvl="0"/>
            <a:r>
              <a:rPr lang="de-DE" dirty="0"/>
              <a:t>Kein Review – es handelt sich um die Abgabe meines Teams. </a:t>
            </a:r>
            <a:r>
              <a:rPr lang="de-DE" dirty="0">
                <a:solidFill>
                  <a:schemeClr val="accent2">
                    <a:lumMod val="75000"/>
                  </a:schemeClr>
                </a:solidFill>
              </a:rPr>
              <a:t>(Erfüllt Ja/Nein)</a:t>
            </a:r>
          </a:p>
        </p:txBody>
      </p:sp>
    </p:spTree>
    <p:extLst>
      <p:ext uri="{BB962C8B-B14F-4D97-AF65-F5344CB8AC3E}">
        <p14:creationId xmlns:p14="http://schemas.microsoft.com/office/powerpoint/2010/main" val="35152103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8AFDC7B-5E69-3C57-9D0D-B6D9DA1D855C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2199719C-7577-48B7-527C-5492ADB20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2662" y="1252855"/>
            <a:ext cx="9974263" cy="441008"/>
          </a:xfrm>
        </p:spPr>
        <p:txBody>
          <a:bodyPr/>
          <a:lstStyle/>
          <a:p>
            <a:r>
              <a:rPr lang="de-DE" dirty="0"/>
              <a:t>Kriterienkatalog - Implementierung</a:t>
            </a:r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24E89DFA-A999-4D45-1FFB-DC4E83D141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2663" y="1844676"/>
            <a:ext cx="9974262" cy="4429124"/>
          </a:xfrm>
        </p:spPr>
        <p:txBody>
          <a:bodyPr/>
          <a:lstStyle/>
          <a:p>
            <a:r>
              <a:rPr lang="de-DE" dirty="0"/>
              <a:t>Beurteilen Sie die Formatierung des Codes und geben Sie Verbesserungshinweise. </a:t>
            </a:r>
            <a:r>
              <a:rPr lang="de-DE" dirty="0">
                <a:solidFill>
                  <a:schemeClr val="accent2">
                    <a:lumMod val="75000"/>
                  </a:schemeClr>
                </a:solidFill>
              </a:rPr>
              <a:t>(Text)</a:t>
            </a:r>
          </a:p>
          <a:p>
            <a:r>
              <a:rPr lang="de-DE" dirty="0"/>
              <a:t>Beurteilen Sie die Dokumentation des Codes mit </a:t>
            </a:r>
            <a:r>
              <a:rPr lang="de-DE" dirty="0" err="1"/>
              <a:t>Javadoc</a:t>
            </a:r>
            <a:r>
              <a:rPr lang="de-DE" dirty="0"/>
              <a:t> und geben Sie Verbesserungshinweise. </a:t>
            </a:r>
            <a:r>
              <a:rPr lang="de-DE" dirty="0">
                <a:solidFill>
                  <a:schemeClr val="accent2">
                    <a:lumMod val="75000"/>
                  </a:schemeClr>
                </a:solidFill>
              </a:rPr>
              <a:t>(Text)</a:t>
            </a:r>
          </a:p>
          <a:p>
            <a:r>
              <a:rPr lang="de-DE" dirty="0"/>
              <a:t>Was gefällt Ihnen an der Umsetzung besonders?</a:t>
            </a:r>
            <a:r>
              <a:rPr lang="de-DE" dirty="0">
                <a:solidFill>
                  <a:schemeClr val="accent2">
                    <a:lumMod val="75000"/>
                  </a:schemeClr>
                </a:solidFill>
              </a:rPr>
              <a:t> (Text)</a:t>
            </a:r>
          </a:p>
          <a:p>
            <a:r>
              <a:rPr lang="de-DE" dirty="0"/>
              <a:t>Geben Sie Hinweise, wie die Umsetzung verbessert werden könnte.</a:t>
            </a:r>
            <a:r>
              <a:rPr lang="de-DE" dirty="0">
                <a:solidFill>
                  <a:schemeClr val="accent2">
                    <a:lumMod val="75000"/>
                  </a:schemeClr>
                </a:solidFill>
              </a:rPr>
              <a:t> (Text)</a:t>
            </a:r>
          </a:p>
          <a:p>
            <a:r>
              <a:rPr lang="de-DE" dirty="0"/>
              <a:t>Zusätzliche Bemerkungen – Optional!</a:t>
            </a:r>
            <a:r>
              <a:rPr lang="de-DE" dirty="0">
                <a:solidFill>
                  <a:schemeClr val="accent2">
                    <a:lumMod val="75000"/>
                  </a:schemeClr>
                </a:solidFill>
              </a:rPr>
              <a:t> (Text)</a:t>
            </a:r>
          </a:p>
          <a:p>
            <a:r>
              <a:rPr lang="de-DE" dirty="0"/>
              <a:t>Kein Review – es handelt sich um die Abgabe meines Teams. </a:t>
            </a:r>
            <a:r>
              <a:rPr lang="de-DE" dirty="0">
                <a:solidFill>
                  <a:schemeClr val="accent2">
                    <a:lumMod val="75000"/>
                  </a:schemeClr>
                </a:solidFill>
              </a:rPr>
              <a:t>(Erfüllt Ja/Nein)</a:t>
            </a:r>
          </a:p>
        </p:txBody>
      </p:sp>
    </p:spTree>
    <p:extLst>
      <p:ext uri="{BB962C8B-B14F-4D97-AF65-F5344CB8AC3E}">
        <p14:creationId xmlns:p14="http://schemas.microsoft.com/office/powerpoint/2010/main" val="30581574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3B9B9C00-7881-191F-FB55-E236E5388EDA}"/>
              </a:ext>
            </a:extLst>
          </p:cNvPr>
          <p:cNvSpPr/>
          <p:nvPr/>
        </p:nvSpPr>
        <p:spPr>
          <a:xfrm>
            <a:off x="5863905" y="2365694"/>
            <a:ext cx="5184395" cy="323215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08000" tIns="108000" rIns="108000" bIns="72000" rtlCol="0" anchor="t"/>
          <a:lstStyle/>
          <a:p>
            <a:pPr marL="230400" indent="-230400" algn="l">
              <a:lnSpc>
                <a:spcPct val="94000"/>
              </a:lnSpc>
              <a:buBlip>
                <a:blip r:embed="rId2"/>
              </a:buBlip>
            </a:pPr>
            <a:endParaRPr lang="de-DE" sz="2000" dirty="0" err="1">
              <a:solidFill>
                <a:schemeClr val="tx1"/>
              </a:solidFill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174E2A34-FC65-318B-3CA6-B675F6BA8B91}"/>
              </a:ext>
            </a:extLst>
          </p:cNvPr>
          <p:cNvSpPr/>
          <p:nvPr/>
        </p:nvSpPr>
        <p:spPr>
          <a:xfrm>
            <a:off x="838900" y="2365694"/>
            <a:ext cx="4730240" cy="323945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08000" tIns="108000" rIns="108000" bIns="72000" rtlCol="0" anchor="t"/>
          <a:lstStyle/>
          <a:p>
            <a:pPr marL="230400" indent="-230400" algn="l">
              <a:lnSpc>
                <a:spcPct val="94000"/>
              </a:lnSpc>
              <a:buBlip>
                <a:blip r:embed="rId2"/>
              </a:buBlip>
            </a:pPr>
            <a:endParaRPr lang="de-DE" sz="2000" dirty="0" err="1">
              <a:solidFill>
                <a:schemeClr val="tx1"/>
              </a:solidFill>
            </a:endParaRPr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2199719C-7577-48B7-527C-5492ADB20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2662" y="1252855"/>
            <a:ext cx="9974263" cy="441008"/>
          </a:xfrm>
        </p:spPr>
        <p:txBody>
          <a:bodyPr/>
          <a:lstStyle/>
          <a:p>
            <a:r>
              <a:rPr lang="de-DE" dirty="0" err="1"/>
              <a:t>Lessons</a:t>
            </a:r>
            <a:r>
              <a:rPr lang="de-DE" dirty="0"/>
              <a:t> </a:t>
            </a:r>
            <a:r>
              <a:rPr lang="de-DE" dirty="0" err="1"/>
              <a:t>Learned</a:t>
            </a:r>
            <a:endParaRPr lang="de-DE" dirty="0"/>
          </a:p>
        </p:txBody>
      </p:sp>
      <p:sp>
        <p:nvSpPr>
          <p:cNvPr id="2" name="Inhaltsplatzhalter 2">
            <a:extLst>
              <a:ext uri="{FF2B5EF4-FFF2-40B4-BE49-F238E27FC236}">
                <a16:creationId xmlns:a16="http://schemas.microsoft.com/office/drawing/2014/main" id="{6AEBE40D-D2C9-E8BB-E919-F906FE63DBE8}"/>
              </a:ext>
            </a:extLst>
          </p:cNvPr>
          <p:cNvSpPr txBox="1">
            <a:spLocks/>
          </p:cNvSpPr>
          <p:nvPr/>
        </p:nvSpPr>
        <p:spPr bwMode="gray">
          <a:xfrm>
            <a:off x="982663" y="1844676"/>
            <a:ext cx="4586477" cy="442912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4000"/>
              </a:lnSpc>
              <a:spcBef>
                <a:spcPts val="0"/>
              </a:spcBef>
              <a:buFontTx/>
              <a:buBlip>
                <a:blip r:embed="rId2"/>
              </a:buBlip>
              <a:defRPr sz="20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4000"/>
              </a:lnSpc>
              <a:spcBef>
                <a:spcPts val="0"/>
              </a:spcBef>
              <a:buFontTx/>
              <a:buBlip>
                <a:blip r:embed="rId2"/>
              </a:buBlip>
              <a:defRPr sz="20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4000"/>
              </a:lnSpc>
              <a:spcBef>
                <a:spcPts val="0"/>
              </a:spcBef>
              <a:buFontTx/>
              <a:buBlip>
                <a:blip r:embed="rId2"/>
              </a:buBlip>
              <a:defRPr sz="20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4000"/>
              </a:lnSpc>
              <a:spcBef>
                <a:spcPts val="0"/>
              </a:spcBef>
              <a:buFontTx/>
              <a:buBlip>
                <a:blip r:embed="rId2"/>
              </a:buBlip>
              <a:defRPr sz="20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4000"/>
              </a:lnSpc>
              <a:spcBef>
                <a:spcPts val="0"/>
              </a:spcBef>
              <a:buFontTx/>
              <a:buBlip>
                <a:blip r:embed="rId2"/>
              </a:buBlip>
              <a:defRPr sz="20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2300" b="0" i="0" dirty="0">
                <a:solidFill>
                  <a:srgbClr val="00B050"/>
                </a:solidFill>
                <a:effectLst/>
                <a:latin typeface="Arial" panose="020B0604020202020204" pitchFamily="34" charset="0"/>
              </a:rPr>
              <a:t>✅</a:t>
            </a:r>
            <a:r>
              <a:rPr lang="de-DE" sz="23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sz="2300" dirty="0"/>
              <a:t>Was lief gut?</a:t>
            </a:r>
          </a:p>
          <a:p>
            <a:pPr marL="457200" lvl="1" indent="0">
              <a:buFontTx/>
              <a:buNone/>
            </a:pPr>
            <a:endParaRPr lang="de-DE" dirty="0"/>
          </a:p>
          <a:p>
            <a:r>
              <a:rPr lang="de-DE" dirty="0"/>
              <a:t>Studierende haben vielfältige Anregungen bekommen</a:t>
            </a:r>
          </a:p>
          <a:p>
            <a:r>
              <a:rPr lang="de-DE" dirty="0"/>
              <a:t>Studierende können sich besser im Klassenkontext einordnen</a:t>
            </a:r>
          </a:p>
          <a:p>
            <a:r>
              <a:rPr lang="de-DE" dirty="0"/>
              <a:t>Studierende haben gelernt, konstruktives Feedback zu formulieren</a:t>
            </a:r>
          </a:p>
          <a:p>
            <a:pPr lvl="1"/>
            <a:r>
              <a:rPr lang="de-DE" dirty="0"/>
              <a:t>Textfelder statt Checkboxen</a:t>
            </a:r>
          </a:p>
          <a:p>
            <a:pPr marL="0" indent="0">
              <a:buNone/>
            </a:pPr>
            <a:endParaRPr lang="de-DE" dirty="0"/>
          </a:p>
          <a:p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1FF225F-0E5A-517D-68B5-0553CE6A14F8}"/>
              </a:ext>
            </a:extLst>
          </p:cNvPr>
          <p:cNvSpPr txBox="1">
            <a:spLocks/>
          </p:cNvSpPr>
          <p:nvPr/>
        </p:nvSpPr>
        <p:spPr bwMode="gray">
          <a:xfrm>
            <a:off x="6014906" y="1853561"/>
            <a:ext cx="4945186" cy="442912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4000"/>
              </a:lnSpc>
              <a:spcBef>
                <a:spcPts val="0"/>
              </a:spcBef>
              <a:buFontTx/>
              <a:buBlip>
                <a:blip r:embed="rId2"/>
              </a:buBlip>
              <a:defRPr sz="20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4000"/>
              </a:lnSpc>
              <a:spcBef>
                <a:spcPts val="0"/>
              </a:spcBef>
              <a:buFontTx/>
              <a:buBlip>
                <a:blip r:embed="rId2"/>
              </a:buBlip>
              <a:defRPr sz="20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4000"/>
              </a:lnSpc>
              <a:spcBef>
                <a:spcPts val="0"/>
              </a:spcBef>
              <a:buFontTx/>
              <a:buBlip>
                <a:blip r:embed="rId2"/>
              </a:buBlip>
              <a:defRPr sz="20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4000"/>
              </a:lnSpc>
              <a:spcBef>
                <a:spcPts val="0"/>
              </a:spcBef>
              <a:buFontTx/>
              <a:buBlip>
                <a:blip r:embed="rId2"/>
              </a:buBlip>
              <a:defRPr sz="20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4000"/>
              </a:lnSpc>
              <a:spcBef>
                <a:spcPts val="0"/>
              </a:spcBef>
              <a:buFontTx/>
              <a:buBlip>
                <a:blip r:embed="rId2"/>
              </a:buBlip>
              <a:defRPr sz="20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2300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❌</a:t>
            </a:r>
            <a:r>
              <a:rPr lang="de-DE" sz="230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sz="2300" dirty="0"/>
              <a:t>Was hätte besser laufen können?</a:t>
            </a:r>
          </a:p>
          <a:p>
            <a:pPr marL="457200" lvl="1" indent="0">
              <a:buFontTx/>
              <a:buNone/>
            </a:pPr>
            <a:endParaRPr lang="de-DE" sz="2300" dirty="0"/>
          </a:p>
          <a:p>
            <a:r>
              <a:rPr lang="de-DE" dirty="0"/>
              <a:t>Einrichtung der Übungsobjekte inklusive des Feedbacks war sehr zeitaufwändig</a:t>
            </a:r>
          </a:p>
          <a:p>
            <a:pPr lvl="1"/>
            <a:r>
              <a:rPr lang="de-DE" dirty="0"/>
              <a:t>Kriterienkataloge lassen sich nicht kopieren</a:t>
            </a:r>
          </a:p>
          <a:p>
            <a:r>
              <a:rPr lang="de-DE" dirty="0"/>
              <a:t>Peer-Feedback lässt sich nur für Einzelabgaben konfigurieren</a:t>
            </a:r>
          </a:p>
          <a:p>
            <a:r>
              <a:rPr lang="de-DE" dirty="0"/>
              <a:t>Die im wöchentlichen Rhythmus verwendete Zeit für das Feedback fehlt an anderer Stelle</a:t>
            </a:r>
          </a:p>
          <a:p>
            <a:endParaRPr lang="de-DE" sz="2300" dirty="0"/>
          </a:p>
        </p:txBody>
      </p:sp>
    </p:spTree>
    <p:extLst>
      <p:ext uri="{BB962C8B-B14F-4D97-AF65-F5344CB8AC3E}">
        <p14:creationId xmlns:p14="http://schemas.microsoft.com/office/powerpoint/2010/main" val="20058549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34DE5F-949E-5743-DA96-9A4537288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Inhalt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59A591B-5CD9-8C63-A045-E025A0F633F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Peer-Feedback für die Selbstlernphase</a:t>
            </a:r>
          </a:p>
          <a:p>
            <a:r>
              <a:rPr lang="de-DE" b="1" dirty="0"/>
              <a:t>Einrichtung Kursräume</a:t>
            </a:r>
          </a:p>
          <a:p>
            <a:r>
              <a:rPr lang="de-DE" dirty="0"/>
              <a:t>OER-Kurse</a:t>
            </a:r>
          </a:p>
        </p:txBody>
      </p:sp>
    </p:spTree>
    <p:extLst>
      <p:ext uri="{BB962C8B-B14F-4D97-AF65-F5344CB8AC3E}">
        <p14:creationId xmlns:p14="http://schemas.microsoft.com/office/powerpoint/2010/main" val="37518480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>
            <a:extLst>
              <a:ext uri="{FF2B5EF4-FFF2-40B4-BE49-F238E27FC236}">
                <a16:creationId xmlns:a16="http://schemas.microsoft.com/office/drawing/2014/main" id="{2199719C-7577-48B7-527C-5492ADB20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2662" y="1252855"/>
            <a:ext cx="9974263" cy="441008"/>
          </a:xfrm>
        </p:spPr>
        <p:txBody>
          <a:bodyPr/>
          <a:lstStyle/>
          <a:p>
            <a:r>
              <a:rPr lang="de-DE" dirty="0"/>
              <a:t>Szenario: Konzept- und Umsetzungsphase</a:t>
            </a:r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24E89DFA-A999-4D45-1FFB-DC4E83D141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2663" y="1844676"/>
            <a:ext cx="9974262" cy="4429124"/>
          </a:xfrm>
        </p:spPr>
        <p:txBody>
          <a:bodyPr/>
          <a:lstStyle/>
          <a:p>
            <a:pPr lvl="0"/>
            <a:r>
              <a:rPr lang="de-DE" dirty="0"/>
              <a:t>Zyklus: Abwechselnd je eine Woche</a:t>
            </a:r>
          </a:p>
          <a:p>
            <a:pPr lvl="1"/>
            <a:r>
              <a:rPr lang="de-DE" dirty="0"/>
              <a:t>Erstellung eines Konzepts, und anschließend</a:t>
            </a:r>
          </a:p>
          <a:p>
            <a:pPr lvl="1"/>
            <a:r>
              <a:rPr lang="de-DE" dirty="0"/>
              <a:t>Umsetzung des Konzepts</a:t>
            </a:r>
          </a:p>
          <a:p>
            <a:r>
              <a:rPr lang="de-DE" dirty="0"/>
              <a:t>Insgesamt 5 Zyklen im Semester</a:t>
            </a:r>
          </a:p>
          <a:p>
            <a:pPr lvl="0"/>
            <a:r>
              <a:rPr lang="de-DE" dirty="0"/>
              <a:t>Unterschiedliche Feedback-Kataloge</a:t>
            </a:r>
          </a:p>
          <a:p>
            <a:pPr lvl="0"/>
            <a:r>
              <a:rPr lang="de-DE" dirty="0"/>
              <a:t>Studierende sollten geführt werden, damit sie sich (a) im aktuellen Zyklus und (b) der aktuellen Phase im Zyklus wiederfinden</a:t>
            </a:r>
          </a:p>
          <a:p>
            <a:endParaRPr lang="de-DE" dirty="0"/>
          </a:p>
          <a:p>
            <a:endParaRPr lang="de-DE" dirty="0"/>
          </a:p>
        </p:txBody>
      </p:sp>
      <p:pic>
        <p:nvPicPr>
          <p:cNvPr id="14" name="Inhaltsplatzhalter 13" descr="Ein Bild, das Text, Screenshot, Schrift, Reihe enthält.&#10;&#10;Automatisch generierte Beschreibung">
            <a:extLst>
              <a:ext uri="{FF2B5EF4-FFF2-40B4-BE49-F238E27FC236}">
                <a16:creationId xmlns:a16="http://schemas.microsoft.com/office/drawing/2014/main" id="{9EC0D067-08CE-A51D-3ED7-54A61259006A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93" y="3951215"/>
            <a:ext cx="11627140" cy="2322584"/>
          </a:xfrm>
        </p:spPr>
      </p:pic>
    </p:spTree>
    <p:extLst>
      <p:ext uri="{BB962C8B-B14F-4D97-AF65-F5344CB8AC3E}">
        <p14:creationId xmlns:p14="http://schemas.microsoft.com/office/powerpoint/2010/main" val="108972153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theme/theme1.xml><?xml version="1.0" encoding="utf-8"?>
<a:theme xmlns:a="http://schemas.openxmlformats.org/drawingml/2006/main" name="HSBI">
  <a:themeElements>
    <a:clrScheme name="_HSBI">
      <a:dk1>
        <a:sysClr val="windowText" lastClr="000000"/>
      </a:dk1>
      <a:lt1>
        <a:sysClr val="window" lastClr="FFFFFF"/>
      </a:lt1>
      <a:dk2>
        <a:srgbClr val="7F7F7F"/>
      </a:dk2>
      <a:lt2>
        <a:srgbClr val="F2F2F2"/>
      </a:lt2>
      <a:accent1>
        <a:srgbClr val="78232D"/>
      </a:accent1>
      <a:accent2>
        <a:srgbClr val="C8A591"/>
      </a:accent2>
      <a:accent3>
        <a:srgbClr val="D7D2C3"/>
      </a:accent3>
      <a:accent4>
        <a:srgbClr val="9BAF87"/>
      </a:accent4>
      <a:accent5>
        <a:srgbClr val="C8C8C8"/>
      </a:accent5>
      <a:accent6>
        <a:srgbClr val="6EAFC8"/>
      </a:accent6>
      <a:hlink>
        <a:srgbClr val="000000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</a:spPr>
      <a:bodyPr lIns="108000" tIns="108000" rIns="108000" bIns="72000" rtlCol="0" anchor="t"/>
      <a:lstStyle>
        <a:defPPr marL="230400" indent="-230400" algn="l">
          <a:lnSpc>
            <a:spcPct val="94000"/>
          </a:lnSpc>
          <a:buBlip>
            <a:blip xmlns:r="http://schemas.openxmlformats.org/officeDocument/2006/relationships" r:embed="rId1"/>
          </a:buBlip>
          <a:defRPr sz="2000"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108000" tIns="108000" rIns="108000" bIns="72000" rtlCol="0" anchor="t">
        <a:spAutoFit/>
      </a:bodyPr>
      <a:lstStyle>
        <a:defPPr marL="230400" indent="-230400" algn="l">
          <a:lnSpc>
            <a:spcPct val="94000"/>
          </a:lnSpc>
          <a:buBlip>
            <a:blip xmlns:r="http://schemas.openxmlformats.org/officeDocument/2006/relationships" r:embed="rId1"/>
          </a:buBlip>
          <a:defRPr sz="20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2" id="{EA2C2A3B-9F66-45E6-ADA8-5C863C066A99}" vid="{0B8DB4D0-2644-46FA-8412-8E51DA299A3E}"/>
    </a:ext>
  </a:extLst>
</a:theme>
</file>

<file path=ppt/theme/theme2.xml><?xml version="1.0" encoding="utf-8"?>
<a:theme xmlns:a="http://schemas.openxmlformats.org/drawingml/2006/main" name="Office">
  <a:themeElements>
    <a:clrScheme name="_HSBI">
      <a:dk1>
        <a:sysClr val="windowText" lastClr="000000"/>
      </a:dk1>
      <a:lt1>
        <a:sysClr val="window" lastClr="FFFFFF"/>
      </a:lt1>
      <a:dk2>
        <a:srgbClr val="7F7F7F"/>
      </a:dk2>
      <a:lt2>
        <a:srgbClr val="F2F2F2"/>
      </a:lt2>
      <a:accent1>
        <a:srgbClr val="78232D"/>
      </a:accent1>
      <a:accent2>
        <a:srgbClr val="C8A591"/>
      </a:accent2>
      <a:accent3>
        <a:srgbClr val="D7D2C3"/>
      </a:accent3>
      <a:accent4>
        <a:srgbClr val="9BAF87"/>
      </a:accent4>
      <a:accent5>
        <a:srgbClr val="C8C8C8"/>
      </a:accent5>
      <a:accent6>
        <a:srgbClr val="6EAFC8"/>
      </a:accent6>
      <a:hlink>
        <a:srgbClr val="000000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_HSBI">
      <a:dk1>
        <a:sysClr val="windowText" lastClr="000000"/>
      </a:dk1>
      <a:lt1>
        <a:sysClr val="window" lastClr="FFFFFF"/>
      </a:lt1>
      <a:dk2>
        <a:srgbClr val="7F7F7F"/>
      </a:dk2>
      <a:lt2>
        <a:srgbClr val="F2F2F2"/>
      </a:lt2>
      <a:accent1>
        <a:srgbClr val="78232D"/>
      </a:accent1>
      <a:accent2>
        <a:srgbClr val="C8A591"/>
      </a:accent2>
      <a:accent3>
        <a:srgbClr val="D7D2C3"/>
      </a:accent3>
      <a:accent4>
        <a:srgbClr val="9BAF87"/>
      </a:accent4>
      <a:accent5>
        <a:srgbClr val="C8C8C8"/>
      </a:accent5>
      <a:accent6>
        <a:srgbClr val="6EAFC8"/>
      </a:accent6>
      <a:hlink>
        <a:srgbClr val="000000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HSBI_PowerPoint_16x9_Arial</Template>
  <TotalTime>0</TotalTime>
  <Words>834</Words>
  <Application>Microsoft Office PowerPoint</Application>
  <PresentationFormat>Breitbild</PresentationFormat>
  <Paragraphs>118</Paragraphs>
  <Slides>23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1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23</vt:i4>
      </vt:variant>
    </vt:vector>
  </HeadingPairs>
  <TitlesOfParts>
    <vt:vector size="25" baseType="lpstr">
      <vt:lpstr>Arial</vt:lpstr>
      <vt:lpstr>HSBI</vt:lpstr>
      <vt:lpstr>Peer-Feedback, Poster-Sessions und OER in ILIAS-Kursräumen</vt:lpstr>
      <vt:lpstr>Inhalt</vt:lpstr>
      <vt:lpstr>Lernszenario: Wir entwickeln ein Spiel</vt:lpstr>
      <vt:lpstr>Peer-Feedback</vt:lpstr>
      <vt:lpstr>Kriterienkatalog - konzept</vt:lpstr>
      <vt:lpstr>Kriterienkatalog - Implementierung</vt:lpstr>
      <vt:lpstr>Lessons Learned</vt:lpstr>
      <vt:lpstr>Inhalt</vt:lpstr>
      <vt:lpstr>Szenario: Konzept- und Umsetzungsphase</vt:lpstr>
      <vt:lpstr>Einstellung der Kriterienkataloge</vt:lpstr>
      <vt:lpstr>Einrichtung des ILIAS-Kursraums</vt:lpstr>
      <vt:lpstr>So sieht es für den administator aus</vt:lpstr>
      <vt:lpstr>Und so für den/DIE benutzer:IN</vt:lpstr>
      <vt:lpstr>Poster-Galerie – modul: KI</vt:lpstr>
      <vt:lpstr>Digital learning scouts von DigikoS</vt:lpstr>
      <vt:lpstr>Inhalt</vt:lpstr>
      <vt:lpstr>Konzept</vt:lpstr>
      <vt:lpstr>Screenshot GitHub Compilerbau</vt:lpstr>
      <vt:lpstr>offener Kursraum Compilerbau</vt:lpstr>
      <vt:lpstr>geschlossener Kursraum Compilerbau</vt:lpstr>
      <vt:lpstr>So sieht es aus: Lernmodul Compilerbau</vt:lpstr>
      <vt:lpstr>OER-Kurse (Überblick)</vt:lpstr>
      <vt:lpstr>Vielen Dank für Ihre Aufmerksamkeit!</vt:lpstr>
    </vt:vector>
  </TitlesOfParts>
  <Company>Fachhochschule Bielefeld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Titel der Präsentation  in zwei Zeilen</dc:title>
  <dc:creator>Katja Hüppe</dc:creator>
  <cp:lastModifiedBy>Finn Amini Kaveh</cp:lastModifiedBy>
  <cp:revision>23</cp:revision>
  <dcterms:created xsi:type="dcterms:W3CDTF">2022-09-29T08:30:07Z</dcterms:created>
  <dcterms:modified xsi:type="dcterms:W3CDTF">2023-11-13T18:21:25Z</dcterms:modified>
</cp:coreProperties>
</file>